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48" r:id="rId1"/>
    <p:sldMasterId id="2147484395" r:id="rId2"/>
  </p:sldMasterIdLst>
  <p:notesMasterIdLst>
    <p:notesMasterId r:id="rId27"/>
  </p:notesMasterIdLst>
  <p:handoutMasterIdLst>
    <p:handoutMasterId r:id="rId28"/>
  </p:handoutMasterIdLst>
  <p:sldIdLst>
    <p:sldId id="554" r:id="rId3"/>
    <p:sldId id="849" r:id="rId4"/>
    <p:sldId id="832" r:id="rId5"/>
    <p:sldId id="857" r:id="rId6"/>
    <p:sldId id="854" r:id="rId7"/>
    <p:sldId id="846" r:id="rId8"/>
    <p:sldId id="852" r:id="rId9"/>
    <p:sldId id="850" r:id="rId10"/>
    <p:sldId id="830" r:id="rId11"/>
    <p:sldId id="835" r:id="rId12"/>
    <p:sldId id="836" r:id="rId13"/>
    <p:sldId id="831" r:id="rId14"/>
    <p:sldId id="843" r:id="rId15"/>
    <p:sldId id="848" r:id="rId16"/>
    <p:sldId id="842" r:id="rId17"/>
    <p:sldId id="853" r:id="rId18"/>
    <p:sldId id="855" r:id="rId19"/>
    <p:sldId id="834" r:id="rId20"/>
    <p:sldId id="837" r:id="rId21"/>
    <p:sldId id="840" r:id="rId22"/>
    <p:sldId id="838" r:id="rId23"/>
    <p:sldId id="844" r:id="rId24"/>
    <p:sldId id="839" r:id="rId25"/>
    <p:sldId id="845" r:id="rId26"/>
  </p:sldIdLst>
  <p:sldSz cx="9144000" cy="6858000" type="screen4x3"/>
  <p:notesSz cx="6669088" cy="98726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8482"/>
    <a:srgbClr val="009D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ddels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Ingen stil, tabellrutenet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iddels stil 2 - aks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Ingen stil, ingen rutenet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368" autoAdjust="0"/>
    <p:restoredTop sz="91771" autoAdjust="0"/>
  </p:normalViewPr>
  <p:slideViewPr>
    <p:cSldViewPr>
      <p:cViewPr>
        <p:scale>
          <a:sx n="120" d="100"/>
          <a:sy n="120" d="100"/>
        </p:scale>
        <p:origin x="2130" y="16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046" y="-102"/>
      </p:cViewPr>
      <p:guideLst>
        <p:guide orient="horz" pos="3110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69539128459923"/>
          <c:y val="4.1960665827755587E-2"/>
          <c:w val="0.85147381674310008"/>
          <c:h val="0.81173654294865816"/>
        </c:manualLayout>
      </c:layout>
      <c:lineChart>
        <c:grouping val="standard"/>
        <c:varyColors val="0"/>
        <c:ser>
          <c:idx val="0"/>
          <c:order val="0"/>
          <c:tx>
            <c:strRef>
              <c:f>'Beregningsark grunnscenario'!$A$99</c:f>
              <c:strCache>
                <c:ptCount val="1"/>
                <c:pt idx="0">
                  <c:v>Antallet Studenter NTNU Optimistisk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marker>
            <c:symbol val="none"/>
          </c:marker>
          <c:cat>
            <c:numRef>
              <c:f>'Beregningsark grunnscenario'!$B$94:$AX$94</c:f>
              <c:numCache>
                <c:formatCode>General</c:formatCode>
                <c:ptCount val="4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  <c:pt idx="19">
                  <c:v>2031</c:v>
                </c:pt>
                <c:pt idx="20">
                  <c:v>2032</c:v>
                </c:pt>
                <c:pt idx="21">
                  <c:v>2033</c:v>
                </c:pt>
                <c:pt idx="22">
                  <c:v>2034</c:v>
                </c:pt>
                <c:pt idx="23">
                  <c:v>2035</c:v>
                </c:pt>
                <c:pt idx="24">
                  <c:v>2036</c:v>
                </c:pt>
                <c:pt idx="25">
                  <c:v>2037</c:v>
                </c:pt>
                <c:pt idx="26">
                  <c:v>2038</c:v>
                </c:pt>
                <c:pt idx="27">
                  <c:v>2039</c:v>
                </c:pt>
                <c:pt idx="28">
                  <c:v>2040</c:v>
                </c:pt>
                <c:pt idx="29">
                  <c:v>2041</c:v>
                </c:pt>
                <c:pt idx="30">
                  <c:v>2042</c:v>
                </c:pt>
                <c:pt idx="31">
                  <c:v>2043</c:v>
                </c:pt>
                <c:pt idx="32">
                  <c:v>2044</c:v>
                </c:pt>
                <c:pt idx="33">
                  <c:v>2045</c:v>
                </c:pt>
                <c:pt idx="34">
                  <c:v>2046</c:v>
                </c:pt>
                <c:pt idx="35">
                  <c:v>2047</c:v>
                </c:pt>
                <c:pt idx="36">
                  <c:v>2048</c:v>
                </c:pt>
                <c:pt idx="37">
                  <c:v>2049</c:v>
                </c:pt>
                <c:pt idx="38">
                  <c:v>2050</c:v>
                </c:pt>
                <c:pt idx="39">
                  <c:v>2051</c:v>
                </c:pt>
                <c:pt idx="40">
                  <c:v>2052</c:v>
                </c:pt>
                <c:pt idx="41">
                  <c:v>2053</c:v>
                </c:pt>
                <c:pt idx="42">
                  <c:v>2054</c:v>
                </c:pt>
                <c:pt idx="43">
                  <c:v>2055</c:v>
                </c:pt>
                <c:pt idx="44">
                  <c:v>2056</c:v>
                </c:pt>
                <c:pt idx="45">
                  <c:v>2057</c:v>
                </c:pt>
                <c:pt idx="46">
                  <c:v>2058</c:v>
                </c:pt>
                <c:pt idx="47">
                  <c:v>2059</c:v>
                </c:pt>
                <c:pt idx="48">
                  <c:v>2060</c:v>
                </c:pt>
              </c:numCache>
            </c:numRef>
          </c:cat>
          <c:val>
            <c:numRef>
              <c:f>'Beregningsark grunnscenario'!$B$99:$AX$99</c:f>
              <c:numCache>
                <c:formatCode>0</c:formatCode>
                <c:ptCount val="49"/>
                <c:pt idx="0">
                  <c:v>23030.395822619619</c:v>
                </c:pt>
                <c:pt idx="1">
                  <c:v>23708.421846440273</c:v>
                </c:pt>
                <c:pt idx="2">
                  <c:v>24246.606786311226</c:v>
                </c:pt>
                <c:pt idx="3">
                  <c:v>24708.23909978876</c:v>
                </c:pt>
                <c:pt idx="4">
                  <c:v>25102.512406389618</c:v>
                </c:pt>
                <c:pt idx="5">
                  <c:v>25490.747198281209</c:v>
                </c:pt>
                <c:pt idx="6">
                  <c:v>25779.143143181645</c:v>
                </c:pt>
                <c:pt idx="7">
                  <c:v>25946.109554111372</c:v>
                </c:pt>
                <c:pt idx="8">
                  <c:v>26102.902877592202</c:v>
                </c:pt>
                <c:pt idx="9">
                  <c:v>26223.201512451942</c:v>
                </c:pt>
                <c:pt idx="10">
                  <c:v>26214.201815443863</c:v>
                </c:pt>
                <c:pt idx="11">
                  <c:v>26184.332827411137</c:v>
                </c:pt>
                <c:pt idx="12">
                  <c:v>26233.102705342622</c:v>
                </c:pt>
                <c:pt idx="13">
                  <c:v>26273.604123254649</c:v>
                </c:pt>
                <c:pt idx="14">
                  <c:v>26297.216134212373</c:v>
                </c:pt>
                <c:pt idx="15">
                  <c:v>26447.795148824061</c:v>
                </c:pt>
                <c:pt idx="16">
                  <c:v>26636.451836221757</c:v>
                </c:pt>
                <c:pt idx="17">
                  <c:v>26895.832533919754</c:v>
                </c:pt>
                <c:pt idx="18">
                  <c:v>27183.500872021086</c:v>
                </c:pt>
                <c:pt idx="19">
                  <c:v>27441.939153626787</c:v>
                </c:pt>
                <c:pt idx="20">
                  <c:v>27615.90935201008</c:v>
                </c:pt>
                <c:pt idx="21">
                  <c:v>27884.501410250148</c:v>
                </c:pt>
                <c:pt idx="22">
                  <c:v>28160.17583049474</c:v>
                </c:pt>
                <c:pt idx="23">
                  <c:v>28451.552299370494</c:v>
                </c:pt>
                <c:pt idx="24">
                  <c:v>28820.068623878789</c:v>
                </c:pt>
                <c:pt idx="25">
                  <c:v>29277.499444477104</c:v>
                </c:pt>
                <c:pt idx="26">
                  <c:v>29759.799629421057</c:v>
                </c:pt>
                <c:pt idx="27">
                  <c:v>30233.000629657636</c:v>
                </c:pt>
                <c:pt idx="28">
                  <c:v>30703.704326192572</c:v>
                </c:pt>
                <c:pt idx="29">
                  <c:v>31185.585038792637</c:v>
                </c:pt>
                <c:pt idx="30">
                  <c:v>31669.558784486784</c:v>
                </c:pt>
                <c:pt idx="31">
                  <c:v>32131.816651777728</c:v>
                </c:pt>
                <c:pt idx="32">
                  <c:v>32561.590616027162</c:v>
                </c:pt>
                <c:pt idx="33">
                  <c:v>32960.808641154545</c:v>
                </c:pt>
                <c:pt idx="34">
                  <c:v>33342.268187644811</c:v>
                </c:pt>
                <c:pt idx="35">
                  <c:v>33709.408976219871</c:v>
                </c:pt>
                <c:pt idx="36">
                  <c:v>34041.5139048899</c:v>
                </c:pt>
                <c:pt idx="37">
                  <c:v>34342.935288350571</c:v>
                </c:pt>
                <c:pt idx="38">
                  <c:v>34618.112803694807</c:v>
                </c:pt>
                <c:pt idx="39">
                  <c:v>34870.444137022459</c:v>
                </c:pt>
                <c:pt idx="40">
                  <c:v>35103.563669914787</c:v>
                </c:pt>
                <c:pt idx="41">
                  <c:v>35322.019653786148</c:v>
                </c:pt>
                <c:pt idx="42">
                  <c:v>35530.186805295896</c:v>
                </c:pt>
                <c:pt idx="43">
                  <c:v>35733.089253965372</c:v>
                </c:pt>
                <c:pt idx="44">
                  <c:v>35935.110835033156</c:v>
                </c:pt>
                <c:pt idx="45">
                  <c:v>36139.646836839034</c:v>
                </c:pt>
                <c:pt idx="46">
                  <c:v>36350.198541557897</c:v>
                </c:pt>
                <c:pt idx="47">
                  <c:v>36569.044853322659</c:v>
                </c:pt>
                <c:pt idx="48">
                  <c:v>36798.531110278658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'Beregningsark grunnscenario'!$A$100</c:f>
              <c:strCache>
                <c:ptCount val="1"/>
                <c:pt idx="0">
                  <c:v>Antallet Studenter NTNU Sannsynlig</c:v>
                </c:pt>
              </c:strCache>
            </c:strRef>
          </c:tx>
          <c:marker>
            <c:symbol val="none"/>
          </c:marker>
          <c:cat>
            <c:numRef>
              <c:f>'Beregningsark grunnscenario'!$B$94:$AX$94</c:f>
              <c:numCache>
                <c:formatCode>General</c:formatCode>
                <c:ptCount val="4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  <c:pt idx="19">
                  <c:v>2031</c:v>
                </c:pt>
                <c:pt idx="20">
                  <c:v>2032</c:v>
                </c:pt>
                <c:pt idx="21">
                  <c:v>2033</c:v>
                </c:pt>
                <c:pt idx="22">
                  <c:v>2034</c:v>
                </c:pt>
                <c:pt idx="23">
                  <c:v>2035</c:v>
                </c:pt>
                <c:pt idx="24">
                  <c:v>2036</c:v>
                </c:pt>
                <c:pt idx="25">
                  <c:v>2037</c:v>
                </c:pt>
                <c:pt idx="26">
                  <c:v>2038</c:v>
                </c:pt>
                <c:pt idx="27">
                  <c:v>2039</c:v>
                </c:pt>
                <c:pt idx="28">
                  <c:v>2040</c:v>
                </c:pt>
                <c:pt idx="29">
                  <c:v>2041</c:v>
                </c:pt>
                <c:pt idx="30">
                  <c:v>2042</c:v>
                </c:pt>
                <c:pt idx="31">
                  <c:v>2043</c:v>
                </c:pt>
                <c:pt idx="32">
                  <c:v>2044</c:v>
                </c:pt>
                <c:pt idx="33">
                  <c:v>2045</c:v>
                </c:pt>
                <c:pt idx="34">
                  <c:v>2046</c:v>
                </c:pt>
                <c:pt idx="35">
                  <c:v>2047</c:v>
                </c:pt>
                <c:pt idx="36">
                  <c:v>2048</c:v>
                </c:pt>
                <c:pt idx="37">
                  <c:v>2049</c:v>
                </c:pt>
                <c:pt idx="38">
                  <c:v>2050</c:v>
                </c:pt>
                <c:pt idx="39">
                  <c:v>2051</c:v>
                </c:pt>
                <c:pt idx="40">
                  <c:v>2052</c:v>
                </c:pt>
                <c:pt idx="41">
                  <c:v>2053</c:v>
                </c:pt>
                <c:pt idx="42">
                  <c:v>2054</c:v>
                </c:pt>
                <c:pt idx="43">
                  <c:v>2055</c:v>
                </c:pt>
                <c:pt idx="44">
                  <c:v>2056</c:v>
                </c:pt>
                <c:pt idx="45">
                  <c:v>2057</c:v>
                </c:pt>
                <c:pt idx="46">
                  <c:v>2058</c:v>
                </c:pt>
                <c:pt idx="47">
                  <c:v>2059</c:v>
                </c:pt>
                <c:pt idx="48">
                  <c:v>2060</c:v>
                </c:pt>
              </c:numCache>
            </c:numRef>
          </c:cat>
          <c:val>
            <c:numRef>
              <c:f>'Beregningsark grunnscenario'!$B$100:$AX$100</c:f>
              <c:numCache>
                <c:formatCode>0</c:formatCode>
                <c:ptCount val="49"/>
                <c:pt idx="0">
                  <c:v>23030.395822619619</c:v>
                </c:pt>
                <c:pt idx="1">
                  <c:v>23583.488087606369</c:v>
                </c:pt>
                <c:pt idx="2">
                  <c:v>24017.720430228845</c:v>
                </c:pt>
                <c:pt idx="3">
                  <c:v>24394.744438560738</c:v>
                </c:pt>
                <c:pt idx="4">
                  <c:v>24713.345110373568</c:v>
                </c:pt>
                <c:pt idx="5">
                  <c:v>25034.949890623102</c:v>
                </c:pt>
                <c:pt idx="6">
                  <c:v>25264.114919728789</c:v>
                </c:pt>
                <c:pt idx="7">
                  <c:v>25374.367838920592</c:v>
                </c:pt>
                <c:pt idx="8">
                  <c:v>25470.440642000016</c:v>
                </c:pt>
                <c:pt idx="9">
                  <c:v>25511.27133228417</c:v>
                </c:pt>
                <c:pt idx="10">
                  <c:v>25406.734616142381</c:v>
                </c:pt>
                <c:pt idx="11">
                  <c:v>25268.413777069429</c:v>
                </c:pt>
                <c:pt idx="12">
                  <c:v>25195.61628274851</c:v>
                </c:pt>
                <c:pt idx="13">
                  <c:v>25100.853415245376</c:v>
                </c:pt>
                <c:pt idx="14">
                  <c:v>24976.558721791407</c:v>
                </c:pt>
                <c:pt idx="15">
                  <c:v>24971.14073701909</c:v>
                </c:pt>
                <c:pt idx="16">
                  <c:v>24999.297798603144</c:v>
                </c:pt>
                <c:pt idx="17">
                  <c:v>25098.693751135226</c:v>
                </c:pt>
                <c:pt idx="18">
                  <c:v>25228.637169958449</c:v>
                </c:pt>
                <c:pt idx="19">
                  <c:v>25332.604658590655</c:v>
                </c:pt>
                <c:pt idx="20">
                  <c:v>25355.0038987728</c:v>
                </c:pt>
                <c:pt idx="21">
                  <c:v>25476.863678356909</c:v>
                </c:pt>
                <c:pt idx="22">
                  <c:v>25593.652550693983</c:v>
                </c:pt>
                <c:pt idx="23">
                  <c:v>25718.37648258093</c:v>
                </c:pt>
                <c:pt idx="24">
                  <c:v>25910.621052142265</c:v>
                </c:pt>
                <c:pt idx="25">
                  <c:v>26182.107382650844</c:v>
                </c:pt>
                <c:pt idx="26">
                  <c:v>26467.817817359472</c:v>
                </c:pt>
                <c:pt idx="27">
                  <c:v>26743.233029314779</c:v>
                </c:pt>
                <c:pt idx="28">
                  <c:v>27015.521942438758</c:v>
                </c:pt>
                <c:pt idx="29">
                  <c:v>27297.117995114673</c:v>
                </c:pt>
                <c:pt idx="30">
                  <c:v>27575.183395368302</c:v>
                </c:pt>
                <c:pt idx="31">
                  <c:v>27823.278885656178</c:v>
                </c:pt>
                <c:pt idx="32">
                  <c:v>28032.115009175064</c:v>
                </c:pt>
                <c:pt idx="33">
                  <c:v>28202.47164611012</c:v>
                </c:pt>
                <c:pt idx="34">
                  <c:v>28345.090239761837</c:v>
                </c:pt>
                <c:pt idx="35">
                  <c:v>28464.133971072795</c:v>
                </c:pt>
                <c:pt idx="36">
                  <c:v>28538.918658293918</c:v>
                </c:pt>
                <c:pt idx="37">
                  <c:v>28577.462973750331</c:v>
                </c:pt>
                <c:pt idx="38">
                  <c:v>28584.186838660218</c:v>
                </c:pt>
                <c:pt idx="39">
                  <c:v>28564.248037395835</c:v>
                </c:pt>
                <c:pt idx="40">
                  <c:v>28524.372742584044</c:v>
                </c:pt>
                <c:pt idx="41">
                  <c:v>28471.350499035052</c:v>
                </c:pt>
                <c:pt idx="42">
                  <c:v>28411.754260001031</c:v>
                </c:pt>
                <c:pt idx="43">
                  <c:v>28351.385068706561</c:v>
                </c:pt>
                <c:pt idx="44">
                  <c:v>28296.187192339112</c:v>
                </c:pt>
                <c:pt idx="45">
                  <c:v>28250.464150617499</c:v>
                </c:pt>
                <c:pt idx="46">
                  <c:v>28218.27700046459</c:v>
                </c:pt>
                <c:pt idx="47">
                  <c:v>28201.829586509455</c:v>
                </c:pt>
                <c:pt idx="48">
                  <c:v>28202.944628091162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'Beregningsark grunnscenario'!$A$101</c:f>
              <c:strCache>
                <c:ptCount val="1"/>
                <c:pt idx="0">
                  <c:v>Antallet Studenter NTNU Pessimistisk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'Beregningsark grunnscenario'!$B$94:$AX$94</c:f>
              <c:numCache>
                <c:formatCode>General</c:formatCode>
                <c:ptCount val="4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  <c:pt idx="13">
                  <c:v>2025</c:v>
                </c:pt>
                <c:pt idx="14">
                  <c:v>2026</c:v>
                </c:pt>
                <c:pt idx="15">
                  <c:v>2027</c:v>
                </c:pt>
                <c:pt idx="16">
                  <c:v>2028</c:v>
                </c:pt>
                <c:pt idx="17">
                  <c:v>2029</c:v>
                </c:pt>
                <c:pt idx="18">
                  <c:v>2030</c:v>
                </c:pt>
                <c:pt idx="19">
                  <c:v>2031</c:v>
                </c:pt>
                <c:pt idx="20">
                  <c:v>2032</c:v>
                </c:pt>
                <c:pt idx="21">
                  <c:v>2033</c:v>
                </c:pt>
                <c:pt idx="22">
                  <c:v>2034</c:v>
                </c:pt>
                <c:pt idx="23">
                  <c:v>2035</c:v>
                </c:pt>
                <c:pt idx="24">
                  <c:v>2036</c:v>
                </c:pt>
                <c:pt idx="25">
                  <c:v>2037</c:v>
                </c:pt>
                <c:pt idx="26">
                  <c:v>2038</c:v>
                </c:pt>
                <c:pt idx="27">
                  <c:v>2039</c:v>
                </c:pt>
                <c:pt idx="28">
                  <c:v>2040</c:v>
                </c:pt>
                <c:pt idx="29">
                  <c:v>2041</c:v>
                </c:pt>
                <c:pt idx="30">
                  <c:v>2042</c:v>
                </c:pt>
                <c:pt idx="31">
                  <c:v>2043</c:v>
                </c:pt>
                <c:pt idx="32">
                  <c:v>2044</c:v>
                </c:pt>
                <c:pt idx="33">
                  <c:v>2045</c:v>
                </c:pt>
                <c:pt idx="34">
                  <c:v>2046</c:v>
                </c:pt>
                <c:pt idx="35">
                  <c:v>2047</c:v>
                </c:pt>
                <c:pt idx="36">
                  <c:v>2048</c:v>
                </c:pt>
                <c:pt idx="37">
                  <c:v>2049</c:v>
                </c:pt>
                <c:pt idx="38">
                  <c:v>2050</c:v>
                </c:pt>
                <c:pt idx="39">
                  <c:v>2051</c:v>
                </c:pt>
                <c:pt idx="40">
                  <c:v>2052</c:v>
                </c:pt>
                <c:pt idx="41">
                  <c:v>2053</c:v>
                </c:pt>
                <c:pt idx="42">
                  <c:v>2054</c:v>
                </c:pt>
                <c:pt idx="43">
                  <c:v>2055</c:v>
                </c:pt>
                <c:pt idx="44">
                  <c:v>2056</c:v>
                </c:pt>
                <c:pt idx="45">
                  <c:v>2057</c:v>
                </c:pt>
                <c:pt idx="46">
                  <c:v>2058</c:v>
                </c:pt>
                <c:pt idx="47">
                  <c:v>2059</c:v>
                </c:pt>
                <c:pt idx="48">
                  <c:v>2060</c:v>
                </c:pt>
              </c:numCache>
            </c:numRef>
          </c:cat>
          <c:val>
            <c:numRef>
              <c:f>'Beregningsark grunnscenario'!$B$101:$AX$101</c:f>
              <c:numCache>
                <c:formatCode>0</c:formatCode>
                <c:ptCount val="49"/>
                <c:pt idx="0">
                  <c:v>23030.395822619619</c:v>
                </c:pt>
                <c:pt idx="1">
                  <c:v>23445.662193810051</c:v>
                </c:pt>
                <c:pt idx="2">
                  <c:v>23752.424707386177</c:v>
                </c:pt>
                <c:pt idx="3">
                  <c:v>24012.742476657524</c:v>
                </c:pt>
                <c:pt idx="4">
                  <c:v>24216.182176114598</c:v>
                </c:pt>
                <c:pt idx="5">
                  <c:v>24423.796416893703</c:v>
                </c:pt>
                <c:pt idx="6">
                  <c:v>24547.858161907327</c:v>
                </c:pt>
                <c:pt idx="7">
                  <c:v>24571.571034520675</c:v>
                </c:pt>
                <c:pt idx="8">
                  <c:v>24595.146880358687</c:v>
                </c:pt>
                <c:pt idx="9">
                  <c:v>24572.39913734507</c:v>
                </c:pt>
                <c:pt idx="10">
                  <c:v>24413.395647459332</c:v>
                </c:pt>
                <c:pt idx="11">
                  <c:v>24229.922121574844</c:v>
                </c:pt>
                <c:pt idx="12">
                  <c:v>24121.379738032287</c:v>
                </c:pt>
                <c:pt idx="13">
                  <c:v>24000.159206518882</c:v>
                </c:pt>
                <c:pt idx="14">
                  <c:v>23857.104853701458</c:v>
                </c:pt>
                <c:pt idx="15">
                  <c:v>23836.982809823596</c:v>
                </c:pt>
                <c:pt idx="16">
                  <c:v>23851.711143186076</c:v>
                </c:pt>
                <c:pt idx="17">
                  <c:v>23934.416389231512</c:v>
                </c:pt>
                <c:pt idx="18">
                  <c:v>24042.407503289582</c:v>
                </c:pt>
                <c:pt idx="19">
                  <c:v>24119.167736517902</c:v>
                </c:pt>
                <c:pt idx="20">
                  <c:v>24110.462269167601</c:v>
                </c:pt>
                <c:pt idx="21">
                  <c:v>24198.580733694158</c:v>
                </c:pt>
                <c:pt idx="22">
                  <c:v>24262.299626339016</c:v>
                </c:pt>
                <c:pt idx="23">
                  <c:v>24310.243783413745</c:v>
                </c:pt>
                <c:pt idx="24">
                  <c:v>24405.135671479457</c:v>
                </c:pt>
                <c:pt idx="25">
                  <c:v>24561.404327517004</c:v>
                </c:pt>
                <c:pt idx="26">
                  <c:v>24713.089588573908</c:v>
                </c:pt>
                <c:pt idx="27">
                  <c:v>24847.139318854544</c:v>
                </c:pt>
                <c:pt idx="28">
                  <c:v>24974.792751637429</c:v>
                </c:pt>
                <c:pt idx="29">
                  <c:v>25110.109573112106</c:v>
                </c:pt>
                <c:pt idx="30">
                  <c:v>25242.055951101622</c:v>
                </c:pt>
                <c:pt idx="31">
                  <c:v>25345.77594635604</c:v>
                </c:pt>
                <c:pt idx="32">
                  <c:v>25417.766643682266</c:v>
                </c:pt>
                <c:pt idx="33">
                  <c:v>25460.725067314841</c:v>
                </c:pt>
                <c:pt idx="34">
                  <c:v>25486.259258476974</c:v>
                </c:pt>
                <c:pt idx="35">
                  <c:v>25498.65979743989</c:v>
                </c:pt>
                <c:pt idx="36">
                  <c:v>25477.165444324743</c:v>
                </c:pt>
                <c:pt idx="37">
                  <c:v>25431.415870951216</c:v>
                </c:pt>
                <c:pt idx="38">
                  <c:v>25363.609941977029</c:v>
                </c:pt>
                <c:pt idx="39">
                  <c:v>25276.743201437195</c:v>
                </c:pt>
                <c:pt idx="40">
                  <c:v>25174.780860860672</c:v>
                </c:pt>
                <c:pt idx="41">
                  <c:v>25063.579742616264</c:v>
                </c:pt>
                <c:pt idx="42">
                  <c:v>24947.50497871076</c:v>
                </c:pt>
                <c:pt idx="43">
                  <c:v>24830.70517545339</c:v>
                </c:pt>
                <c:pt idx="44">
                  <c:v>24717.170122271287</c:v>
                </c:pt>
                <c:pt idx="45">
                  <c:v>24610.002552273585</c:v>
                </c:pt>
                <c:pt idx="46">
                  <c:v>24512.074513470285</c:v>
                </c:pt>
                <c:pt idx="47">
                  <c:v>24424.953220706408</c:v>
                </c:pt>
                <c:pt idx="48">
                  <c:v>24349.405170802285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76832"/>
        <c:axId val="5978368"/>
      </c:lineChart>
      <c:catAx>
        <c:axId val="597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978368"/>
        <c:crosses val="autoZero"/>
        <c:auto val="1"/>
        <c:lblAlgn val="ctr"/>
        <c:lblOffset val="100"/>
        <c:noMultiLvlLbl val="0"/>
      </c:catAx>
      <c:valAx>
        <c:axId val="5978368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5976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4916560558706644"/>
          <c:y val="2.7173637489067377E-2"/>
          <c:w val="0.66564206940697279"/>
          <c:h val="0.70366733987670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'Ark1'!$C$15</c:f>
              <c:strCache>
                <c:ptCount val="1"/>
                <c:pt idx="0">
                  <c:v>Konsept 1 Delt</c:v>
                </c:pt>
              </c:strCache>
            </c:strRef>
          </c:tx>
          <c:invertIfNegative val="0"/>
          <c:cat>
            <c:strRef>
              <c:f>'Ark1'!$B$16:$B$24</c:f>
              <c:strCache>
                <c:ptCount val="9"/>
                <c:pt idx="0">
                  <c:v>1. Forskning</c:v>
                </c:pt>
                <c:pt idx="1">
                  <c:v>2. Utdanning</c:v>
                </c:pt>
                <c:pt idx="2">
                  <c:v>3. Innovasjon</c:v>
                </c:pt>
                <c:pt idx="3">
                  <c:v>4. Formidling</c:v>
                </c:pt>
                <c:pt idx="4">
                  <c:v>5. Studiemiljø</c:v>
                </c:pt>
                <c:pt idx="5">
                  <c:v>6. Miljø</c:v>
                </c:pt>
                <c:pt idx="6">
                  <c:v>7. Logistikk</c:v>
                </c:pt>
                <c:pt idx="7">
                  <c:v>8. Samspill med byen</c:v>
                </c:pt>
                <c:pt idx="8">
                  <c:v>9. Fleksibilitet</c:v>
                </c:pt>
              </c:strCache>
            </c:strRef>
          </c:cat>
          <c:val>
            <c:numRef>
              <c:f>'Ark1'!$C$16:$C$24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'Ark1'!$D$15</c:f>
              <c:strCache>
                <c:ptCount val="1"/>
                <c:pt idx="0">
                  <c:v>Konsept 2 Kompakt</c:v>
                </c:pt>
              </c:strCache>
            </c:strRef>
          </c:tx>
          <c:invertIfNegative val="0"/>
          <c:cat>
            <c:strRef>
              <c:f>'Ark1'!$B$16:$B$24</c:f>
              <c:strCache>
                <c:ptCount val="9"/>
                <c:pt idx="0">
                  <c:v>1. Forskning</c:v>
                </c:pt>
                <c:pt idx="1">
                  <c:v>2. Utdanning</c:v>
                </c:pt>
                <c:pt idx="2">
                  <c:v>3. Innovasjon</c:v>
                </c:pt>
                <c:pt idx="3">
                  <c:v>4. Formidling</c:v>
                </c:pt>
                <c:pt idx="4">
                  <c:v>5. Studiemiljø</c:v>
                </c:pt>
                <c:pt idx="5">
                  <c:v>6. Miljø</c:v>
                </c:pt>
                <c:pt idx="6">
                  <c:v>7. Logistikk</c:v>
                </c:pt>
                <c:pt idx="7">
                  <c:v>8. Samspill med byen</c:v>
                </c:pt>
                <c:pt idx="8">
                  <c:v>9. Fleksibilitet</c:v>
                </c:pt>
              </c:strCache>
            </c:strRef>
          </c:cat>
          <c:val>
            <c:numRef>
              <c:f>'Ark1'!$D$16:$D$24</c:f>
              <c:numCache>
                <c:formatCode>General</c:formatCode>
                <c:ptCount val="9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ser>
          <c:idx val="2"/>
          <c:order val="2"/>
          <c:tx>
            <c:strRef>
              <c:f>'Ark1'!$E$15</c:f>
              <c:strCache>
                <c:ptCount val="1"/>
                <c:pt idx="0">
                  <c:v>Konsept 3 Byintegrert</c:v>
                </c:pt>
              </c:strCache>
            </c:strRef>
          </c:tx>
          <c:invertIfNegative val="0"/>
          <c:cat>
            <c:strRef>
              <c:f>'Ark1'!$B$16:$B$24</c:f>
              <c:strCache>
                <c:ptCount val="9"/>
                <c:pt idx="0">
                  <c:v>1. Forskning</c:v>
                </c:pt>
                <c:pt idx="1">
                  <c:v>2. Utdanning</c:v>
                </c:pt>
                <c:pt idx="2">
                  <c:v>3. Innovasjon</c:v>
                </c:pt>
                <c:pt idx="3">
                  <c:v>4. Formidling</c:v>
                </c:pt>
                <c:pt idx="4">
                  <c:v>5. Studiemiljø</c:v>
                </c:pt>
                <c:pt idx="5">
                  <c:v>6. Miljø</c:v>
                </c:pt>
                <c:pt idx="6">
                  <c:v>7. Logistikk</c:v>
                </c:pt>
                <c:pt idx="7">
                  <c:v>8. Samspill med byen</c:v>
                </c:pt>
                <c:pt idx="8">
                  <c:v>9. Fleksibilitet</c:v>
                </c:pt>
              </c:strCache>
            </c:strRef>
          </c:cat>
          <c:val>
            <c:numRef>
              <c:f>'Ark1'!$E$16:$E$24</c:f>
              <c:numCache>
                <c:formatCode>General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794560"/>
        <c:axId val="39796096"/>
      </c:barChart>
      <c:catAx>
        <c:axId val="39794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nb-NO"/>
          </a:p>
        </c:txPr>
        <c:crossAx val="39796096"/>
        <c:crossesAt val="0"/>
        <c:auto val="1"/>
        <c:lblAlgn val="ctr"/>
        <c:lblOffset val="100"/>
        <c:noMultiLvlLbl val="0"/>
      </c:catAx>
      <c:valAx>
        <c:axId val="39796096"/>
        <c:scaling>
          <c:orientation val="minMax"/>
        </c:scaling>
        <c:delete val="0"/>
        <c:axPos val="l"/>
        <c:majorGridlines/>
        <c:numFmt formatCode="#\+;#\-" sourceLinked="0"/>
        <c:majorTickMark val="out"/>
        <c:minorTickMark val="none"/>
        <c:tickLblPos val="nextTo"/>
        <c:crossAx val="39794560"/>
        <c:crosses val="autoZero"/>
        <c:crossBetween val="between"/>
        <c:majorUnit val="1"/>
      </c:valAx>
    </c:plotArea>
    <c:legend>
      <c:legendPos val="r"/>
      <c:layout>
        <c:manualLayout>
          <c:xMode val="edge"/>
          <c:yMode val="edge"/>
          <c:x val="0.72320141599577148"/>
          <c:y val="3.7831260110997848E-2"/>
          <c:w val="0.20902290700983978"/>
          <c:h val="0.15648763240820557"/>
        </c:manualLayout>
      </c:layout>
      <c:overlay val="0"/>
      <c:txPr>
        <a:bodyPr/>
        <a:lstStyle/>
        <a:p>
          <a:pPr>
            <a:defRPr sz="1200" baseline="0"/>
          </a:pPr>
          <a:endParaRPr lang="nb-NO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CA6C5F-6810-4ABE-9DC6-1E7AAD9E2EC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8F87211B-294C-48F9-AF48-5C111DAE128D}">
      <dgm:prSet phldrT="[Tekst]" custT="1"/>
      <dgm:spPr>
        <a:ln>
          <a:noFill/>
        </a:ln>
      </dgm:spPr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Behovs-analyse</a:t>
          </a:r>
          <a:endParaRPr lang="nb-NO" sz="1000" b="1" dirty="0">
            <a:solidFill>
              <a:schemeClr val="tx1"/>
            </a:solidFill>
          </a:endParaRPr>
        </a:p>
      </dgm:t>
    </dgm:pt>
    <dgm:pt modelId="{280CFC28-832E-4A56-A741-D35D89B691CA}" type="parTrans" cxnId="{2F4215D2-9BBE-430D-AA9F-B26A246DA3C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D5CC6551-8903-4256-B01F-DD958E99D822}" type="sibTrans" cxnId="{2F4215D2-9BBE-430D-AA9F-B26A246DA3C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A39B240F-F15E-4A58-A45E-4AD995292B71}">
      <dgm:prSet phldrT="[Tekst]" custT="1"/>
      <dgm:spPr>
        <a:solidFill>
          <a:schemeClr val="accent1">
            <a:hueOff val="0"/>
            <a:satOff val="0"/>
            <a:lumOff val="0"/>
          </a:schemeClr>
        </a:solidFill>
        <a:ln>
          <a:noFill/>
        </a:ln>
      </dgm:spPr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Strategi-kapittel</a:t>
          </a:r>
        </a:p>
      </dgm:t>
    </dgm:pt>
    <dgm:pt modelId="{F4412323-9119-4D7B-A64C-142C86ACE618}" type="parTrans" cxnId="{B4F3638B-7EF3-4A0C-9264-14441ABD6C8B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E43A7C05-F18B-4108-BEA0-9365098B4E97}" type="sibTrans" cxnId="{B4F3638B-7EF3-4A0C-9264-14441ABD6C8B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16C99E7E-9B84-462B-B9A3-104BF21E1E56}">
      <dgm:prSet phldrT="[Tekst]" custT="1"/>
      <dgm:spPr/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Overordnede krav</a:t>
          </a:r>
          <a:endParaRPr lang="nb-NO" sz="1000" b="1" dirty="0">
            <a:solidFill>
              <a:schemeClr val="tx1"/>
            </a:solidFill>
          </a:endParaRPr>
        </a:p>
      </dgm:t>
    </dgm:pt>
    <dgm:pt modelId="{D5DEE013-A0CD-42FC-A86F-E612AAA93802}" type="parTrans" cxnId="{B3D1F2D9-4A6D-4A42-B4C6-C47FEED5CC83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AC4EF7FE-58A3-4917-88BD-9A70BE23B807}" type="sibTrans" cxnId="{B3D1F2D9-4A6D-4A42-B4C6-C47FEED5CC83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ACA3BD44-513F-4351-AFB6-63EFBFAC125B}">
      <dgm:prSet custT="1"/>
      <dgm:spPr/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Mulighets-studie</a:t>
          </a:r>
          <a:endParaRPr lang="nb-NO" sz="1000" b="1" dirty="0">
            <a:solidFill>
              <a:schemeClr val="tx1"/>
            </a:solidFill>
          </a:endParaRPr>
        </a:p>
      </dgm:t>
    </dgm:pt>
    <dgm:pt modelId="{86A5CF0F-99D5-49F8-8548-63216B79D23F}" type="parTrans" cxnId="{50031139-991F-4543-8E0F-3CC4BBD42FB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81BDBB2C-3FA1-4272-B900-EA2ABCF6A5D6}" type="sibTrans" cxnId="{50031139-991F-4543-8E0F-3CC4BBD42FB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E5E8BF38-6919-40A5-97ED-C7E586DB03F1}">
      <dgm:prSet custT="1"/>
      <dgm:spPr/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Alternativs-analyse</a:t>
          </a:r>
          <a:endParaRPr lang="nb-NO" sz="1000" b="1" dirty="0">
            <a:solidFill>
              <a:schemeClr val="tx1"/>
            </a:solidFill>
          </a:endParaRPr>
        </a:p>
      </dgm:t>
    </dgm:pt>
    <dgm:pt modelId="{33268990-EFC5-4E09-BCC2-EAF4ECBEF5F0}" type="parTrans" cxnId="{C3E20629-0280-46B4-8E56-0616A389907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AFBBDA29-3CCE-42C3-9682-A1094FCC3CAF}" type="sibTrans" cxnId="{C3E20629-0280-46B4-8E56-0616A3899078}">
      <dgm:prSet/>
      <dgm:spPr/>
      <dgm:t>
        <a:bodyPr/>
        <a:lstStyle/>
        <a:p>
          <a:endParaRPr lang="nb-NO" sz="1000">
            <a:solidFill>
              <a:schemeClr val="tx1"/>
            </a:solidFill>
          </a:endParaRPr>
        </a:p>
      </dgm:t>
    </dgm:pt>
    <dgm:pt modelId="{5A05526C-0EBB-4E59-8405-D6F6DACEF39D}">
      <dgm:prSet custT="1"/>
      <dgm:spPr/>
      <dgm:t>
        <a:bodyPr/>
        <a:lstStyle/>
        <a:p>
          <a:r>
            <a:rPr lang="nb-NO" sz="1000" b="1" dirty="0" smtClean="0">
              <a:solidFill>
                <a:schemeClr val="tx1"/>
              </a:solidFill>
            </a:rPr>
            <a:t>Føringer for forprosjekt-fasen</a:t>
          </a:r>
          <a:endParaRPr lang="nb-NO" sz="1000" b="1" dirty="0">
            <a:solidFill>
              <a:schemeClr val="tx1"/>
            </a:solidFill>
          </a:endParaRPr>
        </a:p>
      </dgm:t>
    </dgm:pt>
    <dgm:pt modelId="{50AB81C4-7595-44ED-B17D-1D7707871F26}" type="parTrans" cxnId="{BB24ADCD-36AF-4BB3-B42D-281B0C6D4E91}">
      <dgm:prSet/>
      <dgm:spPr/>
      <dgm:t>
        <a:bodyPr/>
        <a:lstStyle/>
        <a:p>
          <a:endParaRPr lang="nb-NO"/>
        </a:p>
      </dgm:t>
    </dgm:pt>
    <dgm:pt modelId="{FA831806-0DD2-4ECE-B753-2D2232953A65}" type="sibTrans" cxnId="{BB24ADCD-36AF-4BB3-B42D-281B0C6D4E91}">
      <dgm:prSet/>
      <dgm:spPr/>
      <dgm:t>
        <a:bodyPr/>
        <a:lstStyle/>
        <a:p>
          <a:endParaRPr lang="nb-NO"/>
        </a:p>
      </dgm:t>
    </dgm:pt>
    <dgm:pt modelId="{0A34B582-5B9E-42E2-A331-9C6D86013891}" type="pres">
      <dgm:prSet presAssocID="{39CA6C5F-6810-4ABE-9DC6-1E7AAD9E2EC2}" presName="Name0" presStyleCnt="0">
        <dgm:presLayoutVars>
          <dgm:dir/>
          <dgm:animLvl val="lvl"/>
          <dgm:resizeHandles val="exact"/>
        </dgm:presLayoutVars>
      </dgm:prSet>
      <dgm:spPr/>
    </dgm:pt>
    <dgm:pt modelId="{C8781E89-DCFE-4E88-BB2A-8BAC2E9FDA94}" type="pres">
      <dgm:prSet presAssocID="{8F87211B-294C-48F9-AF48-5C111DAE128D}" presName="parTxOnly" presStyleLbl="node1" presStyleIdx="0" presStyleCnt="6" custScaleX="119340" custLinFactX="3969" custLinFactY="-297944" custLinFactNeighborX="100000" custLinFactNeighborY="-3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ADA16D4-1ED3-4E27-98D1-971CE89427DB}" type="pres">
      <dgm:prSet presAssocID="{D5CC6551-8903-4256-B01F-DD958E99D822}" presName="parTxOnlySpace" presStyleCnt="0"/>
      <dgm:spPr/>
    </dgm:pt>
    <dgm:pt modelId="{4DD8C8DF-E052-44DE-ADDC-7986BD60CB24}" type="pres">
      <dgm:prSet presAssocID="{A39B240F-F15E-4A58-A45E-4AD995292B71}" presName="parTxOnly" presStyleLbl="node1" presStyleIdx="1" presStyleCnt="6" custScaleX="129932" custLinFactX="-81766" custLinFactY="-100000" custLinFactNeighborX="-100000" custLinFactNeighborY="-1552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05AEAB27-12FC-467D-9224-2619C1B1826E}" type="pres">
      <dgm:prSet presAssocID="{E43A7C05-F18B-4108-BEA0-9365098B4E97}" presName="parTxOnlySpace" presStyleCnt="0"/>
      <dgm:spPr/>
    </dgm:pt>
    <dgm:pt modelId="{82624AC3-3093-428F-92F2-F8F3BB3B9414}" type="pres">
      <dgm:prSet presAssocID="{16C99E7E-9B84-462B-B9A3-104BF21E1E56}" presName="parTxOnly" presStyleLbl="node1" presStyleIdx="2" presStyleCnt="6" custScaleX="126251" custLinFactX="-191698" custLinFactY="-7142" custLinFactNeighborX="-2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AB26B89-9552-4F23-B64F-E70F33FA757F}" type="pres">
      <dgm:prSet presAssocID="{AC4EF7FE-58A3-4917-88BD-9A70BE23B807}" presName="parTxOnlySpace" presStyleCnt="0"/>
      <dgm:spPr/>
    </dgm:pt>
    <dgm:pt modelId="{7CE9276B-70E4-491F-AA3A-1BDE758D1B44}" type="pres">
      <dgm:prSet presAssocID="{ACA3BD44-513F-4351-AFB6-63EFBFAC125B}" presName="parTxOnly" presStyleLbl="node1" presStyleIdx="3" presStyleCnt="6" custScaleX="122526" custLinFactX="-297949" custLinFactNeighborX="-300000" custLinFactNeighborY="409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6394828-C583-4069-BA05-259FFA2DDA25}" type="pres">
      <dgm:prSet presAssocID="{81BDBB2C-3FA1-4272-B900-EA2ABCF6A5D6}" presName="parTxOnlySpace" presStyleCnt="0"/>
      <dgm:spPr/>
    </dgm:pt>
    <dgm:pt modelId="{150C5E43-B872-4BBB-AB1B-645AD5C45091}" type="pres">
      <dgm:prSet presAssocID="{E5E8BF38-6919-40A5-97ED-C7E586DB03F1}" presName="parTxOnly" presStyleLbl="node1" presStyleIdx="4" presStyleCnt="6" custScaleX="125012" custLinFactX="-400000" custLinFactY="100000" custLinFactNeighborX="-403707" custLinFactNeighborY="120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3067A28-522A-4F8A-938A-60778E301F4A}" type="pres">
      <dgm:prSet presAssocID="{AFBBDA29-3CCE-42C3-9682-A1094FCC3CAF}" presName="parTxOnlySpace" presStyleCnt="0"/>
      <dgm:spPr/>
    </dgm:pt>
    <dgm:pt modelId="{0B55071E-72AA-404E-BA8B-33B1778F7EE8}" type="pres">
      <dgm:prSet presAssocID="{5A05526C-0EBB-4E59-8405-D6F6DACEF39D}" presName="parTxOnly" presStyleLbl="node1" presStyleIdx="5" presStyleCnt="6" custScaleX="120624" custLinFactX="-500000" custLinFactY="155082" custLinFactNeighborX="-553827" custLinFactNeighborY="2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91C6C9D6-51B7-4C0A-A416-4327B45795D1}" type="presOf" srcId="{E5E8BF38-6919-40A5-97ED-C7E586DB03F1}" destId="{150C5E43-B872-4BBB-AB1B-645AD5C45091}" srcOrd="0" destOrd="0" presId="urn:microsoft.com/office/officeart/2005/8/layout/chevron1"/>
    <dgm:cxn modelId="{BB24ADCD-36AF-4BB3-B42D-281B0C6D4E91}" srcId="{39CA6C5F-6810-4ABE-9DC6-1E7AAD9E2EC2}" destId="{5A05526C-0EBB-4E59-8405-D6F6DACEF39D}" srcOrd="5" destOrd="0" parTransId="{50AB81C4-7595-44ED-B17D-1D7707871F26}" sibTransId="{FA831806-0DD2-4ECE-B753-2D2232953A65}"/>
    <dgm:cxn modelId="{2F4215D2-9BBE-430D-AA9F-B26A246DA3C8}" srcId="{39CA6C5F-6810-4ABE-9DC6-1E7AAD9E2EC2}" destId="{8F87211B-294C-48F9-AF48-5C111DAE128D}" srcOrd="0" destOrd="0" parTransId="{280CFC28-832E-4A56-A741-D35D89B691CA}" sibTransId="{D5CC6551-8903-4256-B01F-DD958E99D822}"/>
    <dgm:cxn modelId="{6593232E-1FC3-4508-8A4D-D6383ECD1D14}" type="presOf" srcId="{A39B240F-F15E-4A58-A45E-4AD995292B71}" destId="{4DD8C8DF-E052-44DE-ADDC-7986BD60CB24}" srcOrd="0" destOrd="0" presId="urn:microsoft.com/office/officeart/2005/8/layout/chevron1"/>
    <dgm:cxn modelId="{C1A7DA7E-7CD3-4EFD-B990-C42CB24EF445}" type="presOf" srcId="{5A05526C-0EBB-4E59-8405-D6F6DACEF39D}" destId="{0B55071E-72AA-404E-BA8B-33B1778F7EE8}" srcOrd="0" destOrd="0" presId="urn:microsoft.com/office/officeart/2005/8/layout/chevron1"/>
    <dgm:cxn modelId="{C3E20629-0280-46B4-8E56-0616A3899078}" srcId="{39CA6C5F-6810-4ABE-9DC6-1E7AAD9E2EC2}" destId="{E5E8BF38-6919-40A5-97ED-C7E586DB03F1}" srcOrd="4" destOrd="0" parTransId="{33268990-EFC5-4E09-BCC2-EAF4ECBEF5F0}" sibTransId="{AFBBDA29-3CCE-42C3-9682-A1094FCC3CAF}"/>
    <dgm:cxn modelId="{11781341-2811-4485-B6BD-DC1D6A979409}" type="presOf" srcId="{39CA6C5F-6810-4ABE-9DC6-1E7AAD9E2EC2}" destId="{0A34B582-5B9E-42E2-A331-9C6D86013891}" srcOrd="0" destOrd="0" presId="urn:microsoft.com/office/officeart/2005/8/layout/chevron1"/>
    <dgm:cxn modelId="{1DB6F313-618E-4279-9DB7-31C6D7306B22}" type="presOf" srcId="{ACA3BD44-513F-4351-AFB6-63EFBFAC125B}" destId="{7CE9276B-70E4-491F-AA3A-1BDE758D1B44}" srcOrd="0" destOrd="0" presId="urn:microsoft.com/office/officeart/2005/8/layout/chevron1"/>
    <dgm:cxn modelId="{B4F3638B-7EF3-4A0C-9264-14441ABD6C8B}" srcId="{39CA6C5F-6810-4ABE-9DC6-1E7AAD9E2EC2}" destId="{A39B240F-F15E-4A58-A45E-4AD995292B71}" srcOrd="1" destOrd="0" parTransId="{F4412323-9119-4D7B-A64C-142C86ACE618}" sibTransId="{E43A7C05-F18B-4108-BEA0-9365098B4E97}"/>
    <dgm:cxn modelId="{F505CBE5-1204-4B15-885C-77496592E1EC}" type="presOf" srcId="{8F87211B-294C-48F9-AF48-5C111DAE128D}" destId="{C8781E89-DCFE-4E88-BB2A-8BAC2E9FDA94}" srcOrd="0" destOrd="0" presId="urn:microsoft.com/office/officeart/2005/8/layout/chevron1"/>
    <dgm:cxn modelId="{B7D0F178-43E0-44DD-9F6F-FA553E14EC01}" type="presOf" srcId="{16C99E7E-9B84-462B-B9A3-104BF21E1E56}" destId="{82624AC3-3093-428F-92F2-F8F3BB3B9414}" srcOrd="0" destOrd="0" presId="urn:microsoft.com/office/officeart/2005/8/layout/chevron1"/>
    <dgm:cxn modelId="{B3D1F2D9-4A6D-4A42-B4C6-C47FEED5CC83}" srcId="{39CA6C5F-6810-4ABE-9DC6-1E7AAD9E2EC2}" destId="{16C99E7E-9B84-462B-B9A3-104BF21E1E56}" srcOrd="2" destOrd="0" parTransId="{D5DEE013-A0CD-42FC-A86F-E612AAA93802}" sibTransId="{AC4EF7FE-58A3-4917-88BD-9A70BE23B807}"/>
    <dgm:cxn modelId="{50031139-991F-4543-8E0F-3CC4BBD42FB8}" srcId="{39CA6C5F-6810-4ABE-9DC6-1E7AAD9E2EC2}" destId="{ACA3BD44-513F-4351-AFB6-63EFBFAC125B}" srcOrd="3" destOrd="0" parTransId="{86A5CF0F-99D5-49F8-8548-63216B79D23F}" sibTransId="{81BDBB2C-3FA1-4272-B900-EA2ABCF6A5D6}"/>
    <dgm:cxn modelId="{C0B6829B-E22E-4E1F-9859-758EA629669B}" type="presParOf" srcId="{0A34B582-5B9E-42E2-A331-9C6D86013891}" destId="{C8781E89-DCFE-4E88-BB2A-8BAC2E9FDA94}" srcOrd="0" destOrd="0" presId="urn:microsoft.com/office/officeart/2005/8/layout/chevron1"/>
    <dgm:cxn modelId="{468269D9-B105-4DB7-923B-3CEA7729C985}" type="presParOf" srcId="{0A34B582-5B9E-42E2-A331-9C6D86013891}" destId="{4ADA16D4-1ED3-4E27-98D1-971CE89427DB}" srcOrd="1" destOrd="0" presId="urn:microsoft.com/office/officeart/2005/8/layout/chevron1"/>
    <dgm:cxn modelId="{B7AF5027-3680-43A9-9D01-C1B8ED67055C}" type="presParOf" srcId="{0A34B582-5B9E-42E2-A331-9C6D86013891}" destId="{4DD8C8DF-E052-44DE-ADDC-7986BD60CB24}" srcOrd="2" destOrd="0" presId="urn:microsoft.com/office/officeart/2005/8/layout/chevron1"/>
    <dgm:cxn modelId="{70E80501-CC57-443D-AE81-693DBC3F301D}" type="presParOf" srcId="{0A34B582-5B9E-42E2-A331-9C6D86013891}" destId="{05AEAB27-12FC-467D-9224-2619C1B1826E}" srcOrd="3" destOrd="0" presId="urn:microsoft.com/office/officeart/2005/8/layout/chevron1"/>
    <dgm:cxn modelId="{1EA0F5DF-FB22-4720-BB4D-0E0633B7CD74}" type="presParOf" srcId="{0A34B582-5B9E-42E2-A331-9C6D86013891}" destId="{82624AC3-3093-428F-92F2-F8F3BB3B9414}" srcOrd="4" destOrd="0" presId="urn:microsoft.com/office/officeart/2005/8/layout/chevron1"/>
    <dgm:cxn modelId="{728EBA75-B59B-4733-9E67-ECEA2377A3F4}" type="presParOf" srcId="{0A34B582-5B9E-42E2-A331-9C6D86013891}" destId="{CAB26B89-9552-4F23-B64F-E70F33FA757F}" srcOrd="5" destOrd="0" presId="urn:microsoft.com/office/officeart/2005/8/layout/chevron1"/>
    <dgm:cxn modelId="{A0644821-A7F2-45EE-B075-1B5827B521C9}" type="presParOf" srcId="{0A34B582-5B9E-42E2-A331-9C6D86013891}" destId="{7CE9276B-70E4-491F-AA3A-1BDE758D1B44}" srcOrd="6" destOrd="0" presId="urn:microsoft.com/office/officeart/2005/8/layout/chevron1"/>
    <dgm:cxn modelId="{B02D4C2F-16C2-4016-9D38-22AF2A027662}" type="presParOf" srcId="{0A34B582-5B9E-42E2-A331-9C6D86013891}" destId="{B6394828-C583-4069-BA05-259FFA2DDA25}" srcOrd="7" destOrd="0" presId="urn:microsoft.com/office/officeart/2005/8/layout/chevron1"/>
    <dgm:cxn modelId="{749E2CB0-0C9E-4194-B5C7-93012B23D59D}" type="presParOf" srcId="{0A34B582-5B9E-42E2-A331-9C6D86013891}" destId="{150C5E43-B872-4BBB-AB1B-645AD5C45091}" srcOrd="8" destOrd="0" presId="urn:microsoft.com/office/officeart/2005/8/layout/chevron1"/>
    <dgm:cxn modelId="{4673AF76-25BF-49AB-BCB1-9807AB72888F}" type="presParOf" srcId="{0A34B582-5B9E-42E2-A331-9C6D86013891}" destId="{D3067A28-522A-4F8A-938A-60778E301F4A}" srcOrd="9" destOrd="0" presId="urn:microsoft.com/office/officeart/2005/8/layout/chevron1"/>
    <dgm:cxn modelId="{370FAD9A-04CE-4B7C-9FE0-A7F3AE55EFF0}" type="presParOf" srcId="{0A34B582-5B9E-42E2-A331-9C6D86013891}" destId="{0B55071E-72AA-404E-BA8B-33B1778F7EE8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3C8258-40ED-4AFB-82AB-FEF8F23942B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43BE222-0746-4C2D-AF94-91C8CB929CF9}">
      <dgm:prSet phldrT="[Tekst]"/>
      <dgm:spPr/>
      <dgm:t>
        <a:bodyPr/>
        <a:lstStyle/>
        <a:p>
          <a:r>
            <a:rPr lang="nb-NO" b="1" dirty="0" smtClean="0">
              <a:solidFill>
                <a:schemeClr val="tx1"/>
              </a:solidFill>
            </a:rPr>
            <a:t>Samfunnsmål</a:t>
          </a:r>
          <a:endParaRPr lang="nb-NO" b="1" dirty="0">
            <a:solidFill>
              <a:schemeClr val="tx1"/>
            </a:solidFill>
          </a:endParaRPr>
        </a:p>
      </dgm:t>
    </dgm:pt>
    <dgm:pt modelId="{EDFDF11B-E530-4998-8152-B46EEA707C04}" type="parTrans" cxnId="{A2FD3237-E866-4E18-B29D-263D645BF4C2}">
      <dgm:prSet/>
      <dgm:spPr/>
      <dgm:t>
        <a:bodyPr/>
        <a:lstStyle/>
        <a:p>
          <a:endParaRPr lang="nb-NO"/>
        </a:p>
      </dgm:t>
    </dgm:pt>
    <dgm:pt modelId="{D95617EC-13A0-4D0C-BEFB-23BA9D71062D}" type="sibTrans" cxnId="{A2FD3237-E866-4E18-B29D-263D645BF4C2}">
      <dgm:prSet/>
      <dgm:spPr/>
      <dgm:t>
        <a:bodyPr/>
        <a:lstStyle/>
        <a:p>
          <a:endParaRPr lang="nb-NO"/>
        </a:p>
      </dgm:t>
    </dgm:pt>
    <dgm:pt modelId="{E763DD14-9CDE-43F2-BF58-7EC968E82D5E}">
      <dgm:prSet phldrT="[Tekst]"/>
      <dgm:spPr/>
      <dgm:t>
        <a:bodyPr/>
        <a:lstStyle/>
        <a:p>
          <a:r>
            <a:rPr lang="nb-NO" dirty="0" smtClean="0"/>
            <a:t>M1</a:t>
          </a:r>
          <a:endParaRPr lang="nb-NO" dirty="0"/>
        </a:p>
      </dgm:t>
    </dgm:pt>
    <dgm:pt modelId="{51258909-38B7-407A-8B04-F053399E81F2}" type="parTrans" cxnId="{D4DD76A8-BE75-4BF5-B847-E00A24CDF95A}">
      <dgm:prSet/>
      <dgm:spPr/>
      <dgm:t>
        <a:bodyPr/>
        <a:lstStyle/>
        <a:p>
          <a:endParaRPr lang="nb-NO"/>
        </a:p>
      </dgm:t>
    </dgm:pt>
    <dgm:pt modelId="{9EBBD767-724D-4BE6-AB50-815DFAE86657}" type="sibTrans" cxnId="{D4DD76A8-BE75-4BF5-B847-E00A24CDF95A}">
      <dgm:prSet/>
      <dgm:spPr/>
      <dgm:t>
        <a:bodyPr/>
        <a:lstStyle/>
        <a:p>
          <a:endParaRPr lang="nb-NO"/>
        </a:p>
      </dgm:t>
    </dgm:pt>
    <dgm:pt modelId="{FF7230C8-E101-4B9B-A761-5B392EC7BEE3}">
      <dgm:prSet phldrT="[Tekst]"/>
      <dgm:spPr/>
      <dgm:t>
        <a:bodyPr/>
        <a:lstStyle/>
        <a:p>
          <a:r>
            <a:rPr lang="nb-NO" dirty="0" smtClean="0"/>
            <a:t>M3</a:t>
          </a:r>
          <a:endParaRPr lang="nb-NO" dirty="0"/>
        </a:p>
      </dgm:t>
    </dgm:pt>
    <dgm:pt modelId="{4698EC55-634C-46AD-8E9E-3D3530ECBCFF}" type="parTrans" cxnId="{D8C949D2-64F0-493F-8AE7-AABE0F484693}">
      <dgm:prSet/>
      <dgm:spPr/>
      <dgm:t>
        <a:bodyPr/>
        <a:lstStyle/>
        <a:p>
          <a:endParaRPr lang="nb-NO"/>
        </a:p>
      </dgm:t>
    </dgm:pt>
    <dgm:pt modelId="{6C428938-EB5B-40EC-9B12-8441CCFF7023}" type="sibTrans" cxnId="{D8C949D2-64F0-493F-8AE7-AABE0F484693}">
      <dgm:prSet/>
      <dgm:spPr/>
      <dgm:t>
        <a:bodyPr/>
        <a:lstStyle/>
        <a:p>
          <a:endParaRPr lang="nb-NO"/>
        </a:p>
      </dgm:t>
    </dgm:pt>
    <dgm:pt modelId="{7905CB54-CDBC-4367-ACEC-CD6220DC9EAF}">
      <dgm:prSet/>
      <dgm:spPr/>
      <dgm:t>
        <a:bodyPr/>
        <a:lstStyle/>
        <a:p>
          <a:r>
            <a:rPr lang="nb-NO" dirty="0" smtClean="0"/>
            <a:t>M4</a:t>
          </a:r>
          <a:endParaRPr lang="nb-NO" dirty="0"/>
        </a:p>
      </dgm:t>
    </dgm:pt>
    <dgm:pt modelId="{999C4C9D-FF02-4BB6-8A94-94A94E8CCBDC}" type="parTrans" cxnId="{AA6DC21F-4EC1-4ED2-A0DE-832F52CF1C94}">
      <dgm:prSet/>
      <dgm:spPr/>
      <dgm:t>
        <a:bodyPr/>
        <a:lstStyle/>
        <a:p>
          <a:endParaRPr lang="nb-NO"/>
        </a:p>
      </dgm:t>
    </dgm:pt>
    <dgm:pt modelId="{7C8646BF-84D8-491F-9244-9C6B8ED39B6D}" type="sibTrans" cxnId="{AA6DC21F-4EC1-4ED2-A0DE-832F52CF1C94}">
      <dgm:prSet/>
      <dgm:spPr/>
      <dgm:t>
        <a:bodyPr/>
        <a:lstStyle/>
        <a:p>
          <a:endParaRPr lang="nb-NO"/>
        </a:p>
      </dgm:t>
    </dgm:pt>
    <dgm:pt modelId="{4099A096-4DED-43BA-A269-AE8BE179EE82}">
      <dgm:prSet/>
      <dgm:spPr/>
      <dgm:t>
        <a:bodyPr/>
        <a:lstStyle/>
        <a:p>
          <a:r>
            <a:rPr lang="nb-NO" dirty="0" smtClean="0"/>
            <a:t>M5</a:t>
          </a:r>
          <a:endParaRPr lang="nb-NO" dirty="0"/>
        </a:p>
      </dgm:t>
    </dgm:pt>
    <dgm:pt modelId="{45E4AAB3-8BA3-43C2-9C0A-C5530EA00771}" type="parTrans" cxnId="{928CBAC9-E2C8-4B5A-8A1A-23AC8D018369}">
      <dgm:prSet/>
      <dgm:spPr/>
      <dgm:t>
        <a:bodyPr/>
        <a:lstStyle/>
        <a:p>
          <a:endParaRPr lang="nb-NO"/>
        </a:p>
      </dgm:t>
    </dgm:pt>
    <dgm:pt modelId="{68031A81-6326-4DFF-92BE-1609B39427B9}" type="sibTrans" cxnId="{928CBAC9-E2C8-4B5A-8A1A-23AC8D018369}">
      <dgm:prSet/>
      <dgm:spPr/>
      <dgm:t>
        <a:bodyPr/>
        <a:lstStyle/>
        <a:p>
          <a:endParaRPr lang="nb-NO"/>
        </a:p>
      </dgm:t>
    </dgm:pt>
    <dgm:pt modelId="{D550807B-F8AD-4C80-909D-9DC86F6D2E83}">
      <dgm:prSet/>
      <dgm:spPr/>
      <dgm:t>
        <a:bodyPr/>
        <a:lstStyle/>
        <a:p>
          <a:r>
            <a:rPr lang="nb-NO" dirty="0" smtClean="0"/>
            <a:t>M6</a:t>
          </a:r>
          <a:endParaRPr lang="nb-NO" dirty="0"/>
        </a:p>
      </dgm:t>
    </dgm:pt>
    <dgm:pt modelId="{120D8D39-E012-4A00-B1F1-649E0C669CF2}" type="parTrans" cxnId="{EE3CDDE6-64FD-4BDD-99CD-7062B5A96AC3}">
      <dgm:prSet/>
      <dgm:spPr/>
      <dgm:t>
        <a:bodyPr/>
        <a:lstStyle/>
        <a:p>
          <a:endParaRPr lang="nb-NO"/>
        </a:p>
      </dgm:t>
    </dgm:pt>
    <dgm:pt modelId="{82719A7D-9F1A-40F9-B645-B5670998DC86}" type="sibTrans" cxnId="{EE3CDDE6-64FD-4BDD-99CD-7062B5A96AC3}">
      <dgm:prSet/>
      <dgm:spPr/>
      <dgm:t>
        <a:bodyPr/>
        <a:lstStyle/>
        <a:p>
          <a:endParaRPr lang="nb-NO"/>
        </a:p>
      </dgm:t>
    </dgm:pt>
    <dgm:pt modelId="{6425ED65-2C65-407D-AD79-05BD1C7B5BE3}">
      <dgm:prSet/>
      <dgm:spPr/>
      <dgm:t>
        <a:bodyPr/>
        <a:lstStyle/>
        <a:p>
          <a:r>
            <a:rPr lang="nb-NO" dirty="0" smtClean="0"/>
            <a:t>M7</a:t>
          </a:r>
          <a:endParaRPr lang="nb-NO" dirty="0"/>
        </a:p>
      </dgm:t>
    </dgm:pt>
    <dgm:pt modelId="{C7D609FF-DF7D-4C5F-8122-FB574495FF14}" type="parTrans" cxnId="{229615BA-BBBF-4FBE-9BAC-939DDE5677B2}">
      <dgm:prSet/>
      <dgm:spPr/>
      <dgm:t>
        <a:bodyPr/>
        <a:lstStyle/>
        <a:p>
          <a:endParaRPr lang="nb-NO"/>
        </a:p>
      </dgm:t>
    </dgm:pt>
    <dgm:pt modelId="{EB13C897-CC2B-4E23-9C9A-F52B59BC979E}" type="sibTrans" cxnId="{229615BA-BBBF-4FBE-9BAC-939DDE5677B2}">
      <dgm:prSet/>
      <dgm:spPr/>
      <dgm:t>
        <a:bodyPr/>
        <a:lstStyle/>
        <a:p>
          <a:endParaRPr lang="nb-NO"/>
        </a:p>
      </dgm:t>
    </dgm:pt>
    <dgm:pt modelId="{01306DF2-F883-4223-8C08-EEDE61B4D467}">
      <dgm:prSet/>
      <dgm:spPr/>
      <dgm:t>
        <a:bodyPr/>
        <a:lstStyle/>
        <a:p>
          <a:r>
            <a:rPr lang="nb-NO" dirty="0" smtClean="0"/>
            <a:t>M8</a:t>
          </a:r>
          <a:endParaRPr lang="nb-NO" dirty="0"/>
        </a:p>
      </dgm:t>
    </dgm:pt>
    <dgm:pt modelId="{FCBFFA63-CAB9-4051-A58A-CDF9E67310AC}" type="parTrans" cxnId="{243B6154-413E-49A7-B371-BE947042F355}">
      <dgm:prSet/>
      <dgm:spPr/>
      <dgm:t>
        <a:bodyPr/>
        <a:lstStyle/>
        <a:p>
          <a:endParaRPr lang="nb-NO"/>
        </a:p>
      </dgm:t>
    </dgm:pt>
    <dgm:pt modelId="{7499A347-0CA2-4D30-A9F4-1EF522E5A947}" type="sibTrans" cxnId="{243B6154-413E-49A7-B371-BE947042F355}">
      <dgm:prSet/>
      <dgm:spPr/>
      <dgm:t>
        <a:bodyPr/>
        <a:lstStyle/>
        <a:p>
          <a:endParaRPr lang="nb-NO"/>
        </a:p>
      </dgm:t>
    </dgm:pt>
    <dgm:pt modelId="{0DEA983A-3060-4B02-811F-B216D34313B2}">
      <dgm:prSet/>
      <dgm:spPr/>
      <dgm:t>
        <a:bodyPr/>
        <a:lstStyle/>
        <a:p>
          <a:r>
            <a:rPr lang="nb-NO" dirty="0" smtClean="0"/>
            <a:t>M9</a:t>
          </a:r>
          <a:endParaRPr lang="nb-NO" dirty="0"/>
        </a:p>
      </dgm:t>
    </dgm:pt>
    <dgm:pt modelId="{BA6C49B6-8C4E-4FD9-93C6-DABE78B1E536}" type="parTrans" cxnId="{54E3CDAC-A844-428F-8E78-636C786D33B1}">
      <dgm:prSet/>
      <dgm:spPr/>
      <dgm:t>
        <a:bodyPr/>
        <a:lstStyle/>
        <a:p>
          <a:endParaRPr lang="nb-NO"/>
        </a:p>
      </dgm:t>
    </dgm:pt>
    <dgm:pt modelId="{B6DFD480-5195-483D-936F-406E6123DF13}" type="sibTrans" cxnId="{54E3CDAC-A844-428F-8E78-636C786D33B1}">
      <dgm:prSet/>
      <dgm:spPr/>
      <dgm:t>
        <a:bodyPr/>
        <a:lstStyle/>
        <a:p>
          <a:endParaRPr lang="nb-NO"/>
        </a:p>
      </dgm:t>
    </dgm:pt>
    <dgm:pt modelId="{C8372FF8-DE13-4F69-83F6-FA9C0D3A582F}">
      <dgm:prSet phldrT="[Tekst]"/>
      <dgm:spPr/>
      <dgm:t>
        <a:bodyPr/>
        <a:lstStyle/>
        <a:p>
          <a:r>
            <a:rPr lang="nb-NO" dirty="0" smtClean="0"/>
            <a:t>M2</a:t>
          </a:r>
          <a:endParaRPr lang="nb-NO" dirty="0"/>
        </a:p>
      </dgm:t>
    </dgm:pt>
    <dgm:pt modelId="{44855609-776D-40B4-BB92-5CDE930E79CE}" type="sibTrans" cxnId="{9F3DCAE7-2755-41E6-B299-8F12085A7F6F}">
      <dgm:prSet/>
      <dgm:spPr/>
      <dgm:t>
        <a:bodyPr/>
        <a:lstStyle/>
        <a:p>
          <a:endParaRPr lang="nb-NO"/>
        </a:p>
      </dgm:t>
    </dgm:pt>
    <dgm:pt modelId="{BA04C2B9-5E27-4314-B467-EC8C4B64782C}" type="parTrans" cxnId="{9F3DCAE7-2755-41E6-B299-8F12085A7F6F}">
      <dgm:prSet/>
      <dgm:spPr/>
      <dgm:t>
        <a:bodyPr/>
        <a:lstStyle/>
        <a:p>
          <a:endParaRPr lang="nb-NO"/>
        </a:p>
      </dgm:t>
    </dgm:pt>
    <dgm:pt modelId="{1EB96625-7000-44F9-AB7E-3B01C630B8B9}" type="pres">
      <dgm:prSet presAssocID="{FD3C8258-40ED-4AFB-82AB-FEF8F23942B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b-NO"/>
        </a:p>
      </dgm:t>
    </dgm:pt>
    <dgm:pt modelId="{CBC498F0-DF47-4B54-A27C-77D65AF6ACC5}" type="pres">
      <dgm:prSet presAssocID="{343BE222-0746-4C2D-AF94-91C8CB929CF9}" presName="hierRoot1" presStyleCnt="0">
        <dgm:presLayoutVars>
          <dgm:hierBranch val="init"/>
        </dgm:presLayoutVars>
      </dgm:prSet>
      <dgm:spPr/>
    </dgm:pt>
    <dgm:pt modelId="{BEF96552-E450-4779-A8DC-2E96D3D2CC3C}" type="pres">
      <dgm:prSet presAssocID="{343BE222-0746-4C2D-AF94-91C8CB929CF9}" presName="rootComposite1" presStyleCnt="0"/>
      <dgm:spPr/>
    </dgm:pt>
    <dgm:pt modelId="{729C1AB6-D90A-47F1-9C60-DC6B6A300D1A}" type="pres">
      <dgm:prSet presAssocID="{343BE222-0746-4C2D-AF94-91C8CB929CF9}" presName="rootText1" presStyleLbl="node0" presStyleIdx="0" presStyleCnt="1" custScaleX="285800" custScaleY="159023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AB7DD350-751F-4819-8A9C-339F63939FD6}" type="pres">
      <dgm:prSet presAssocID="{343BE222-0746-4C2D-AF94-91C8CB929CF9}" presName="rootConnector1" presStyleLbl="node1" presStyleIdx="0" presStyleCnt="0"/>
      <dgm:spPr/>
      <dgm:t>
        <a:bodyPr/>
        <a:lstStyle/>
        <a:p>
          <a:endParaRPr lang="nb-NO"/>
        </a:p>
      </dgm:t>
    </dgm:pt>
    <dgm:pt modelId="{F4E60272-DD48-40F9-A25F-51F3701D229A}" type="pres">
      <dgm:prSet presAssocID="{343BE222-0746-4C2D-AF94-91C8CB929CF9}" presName="hierChild2" presStyleCnt="0"/>
      <dgm:spPr/>
    </dgm:pt>
    <dgm:pt modelId="{ABC3E8CE-9836-4E65-B796-78B964791C3B}" type="pres">
      <dgm:prSet presAssocID="{51258909-38B7-407A-8B04-F053399E81F2}" presName="Name37" presStyleLbl="parChTrans1D2" presStyleIdx="0" presStyleCnt="9"/>
      <dgm:spPr/>
      <dgm:t>
        <a:bodyPr/>
        <a:lstStyle/>
        <a:p>
          <a:endParaRPr lang="nb-NO"/>
        </a:p>
      </dgm:t>
    </dgm:pt>
    <dgm:pt modelId="{FE5A5EA3-F08D-4E69-817C-7566141CDE75}" type="pres">
      <dgm:prSet presAssocID="{E763DD14-9CDE-43F2-BF58-7EC968E82D5E}" presName="hierRoot2" presStyleCnt="0">
        <dgm:presLayoutVars>
          <dgm:hierBranch val="init"/>
        </dgm:presLayoutVars>
      </dgm:prSet>
      <dgm:spPr/>
    </dgm:pt>
    <dgm:pt modelId="{2C846F24-63DD-418C-86A0-30D1DAD2E65F}" type="pres">
      <dgm:prSet presAssocID="{E763DD14-9CDE-43F2-BF58-7EC968E82D5E}" presName="rootComposite" presStyleCnt="0"/>
      <dgm:spPr/>
    </dgm:pt>
    <dgm:pt modelId="{CC817E0C-4CCF-46F2-8B58-BAA3BB150292}" type="pres">
      <dgm:prSet presAssocID="{E763DD14-9CDE-43F2-BF58-7EC968E82D5E}" presName="rootText" presStyleLbl="node2" presStyleIdx="0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00A8E447-1DDE-43DD-A517-D60FBB02998D}" type="pres">
      <dgm:prSet presAssocID="{E763DD14-9CDE-43F2-BF58-7EC968E82D5E}" presName="rootConnector" presStyleLbl="node2" presStyleIdx="0" presStyleCnt="9"/>
      <dgm:spPr/>
      <dgm:t>
        <a:bodyPr/>
        <a:lstStyle/>
        <a:p>
          <a:endParaRPr lang="nb-NO"/>
        </a:p>
      </dgm:t>
    </dgm:pt>
    <dgm:pt modelId="{E57A1732-188E-4065-AB74-F5B221FDA8B1}" type="pres">
      <dgm:prSet presAssocID="{E763DD14-9CDE-43F2-BF58-7EC968E82D5E}" presName="hierChild4" presStyleCnt="0"/>
      <dgm:spPr/>
    </dgm:pt>
    <dgm:pt modelId="{315619E4-1A13-4C7A-8C57-3BE8B1C3D5B6}" type="pres">
      <dgm:prSet presAssocID="{E763DD14-9CDE-43F2-BF58-7EC968E82D5E}" presName="hierChild5" presStyleCnt="0"/>
      <dgm:spPr/>
    </dgm:pt>
    <dgm:pt modelId="{BAF42950-134F-424E-912D-0D58829994A7}" type="pres">
      <dgm:prSet presAssocID="{BA04C2B9-5E27-4314-B467-EC8C4B64782C}" presName="Name37" presStyleLbl="parChTrans1D2" presStyleIdx="1" presStyleCnt="9"/>
      <dgm:spPr/>
      <dgm:t>
        <a:bodyPr/>
        <a:lstStyle/>
        <a:p>
          <a:endParaRPr lang="nb-NO"/>
        </a:p>
      </dgm:t>
    </dgm:pt>
    <dgm:pt modelId="{4AF40FD5-5E2A-4ECE-BB13-5115273192C7}" type="pres">
      <dgm:prSet presAssocID="{C8372FF8-DE13-4F69-83F6-FA9C0D3A582F}" presName="hierRoot2" presStyleCnt="0">
        <dgm:presLayoutVars>
          <dgm:hierBranch val="init"/>
        </dgm:presLayoutVars>
      </dgm:prSet>
      <dgm:spPr/>
    </dgm:pt>
    <dgm:pt modelId="{ED625170-7B77-4601-8FE2-8DB6A9CE1C71}" type="pres">
      <dgm:prSet presAssocID="{C8372FF8-DE13-4F69-83F6-FA9C0D3A582F}" presName="rootComposite" presStyleCnt="0"/>
      <dgm:spPr/>
    </dgm:pt>
    <dgm:pt modelId="{90565705-A0B6-4F38-A7DD-B188E46B7A3F}" type="pres">
      <dgm:prSet presAssocID="{C8372FF8-DE13-4F69-83F6-FA9C0D3A582F}" presName="rootText" presStyleLbl="node2" presStyleIdx="1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9573E04C-87B5-4EBF-8206-9DC3C89DFA78}" type="pres">
      <dgm:prSet presAssocID="{C8372FF8-DE13-4F69-83F6-FA9C0D3A582F}" presName="rootConnector" presStyleLbl="node2" presStyleIdx="1" presStyleCnt="9"/>
      <dgm:spPr/>
      <dgm:t>
        <a:bodyPr/>
        <a:lstStyle/>
        <a:p>
          <a:endParaRPr lang="nb-NO"/>
        </a:p>
      </dgm:t>
    </dgm:pt>
    <dgm:pt modelId="{2EF24B83-C2A1-4690-8040-0A77523E0F00}" type="pres">
      <dgm:prSet presAssocID="{C8372FF8-DE13-4F69-83F6-FA9C0D3A582F}" presName="hierChild4" presStyleCnt="0"/>
      <dgm:spPr/>
    </dgm:pt>
    <dgm:pt modelId="{ADD5205B-8CD8-41FC-AFDA-B49F4AA6FAB3}" type="pres">
      <dgm:prSet presAssocID="{C8372FF8-DE13-4F69-83F6-FA9C0D3A582F}" presName="hierChild5" presStyleCnt="0"/>
      <dgm:spPr/>
    </dgm:pt>
    <dgm:pt modelId="{FFB90618-1A36-4BFF-A1C7-53D3C478997D}" type="pres">
      <dgm:prSet presAssocID="{4698EC55-634C-46AD-8E9E-3D3530ECBCFF}" presName="Name37" presStyleLbl="parChTrans1D2" presStyleIdx="2" presStyleCnt="9"/>
      <dgm:spPr/>
      <dgm:t>
        <a:bodyPr/>
        <a:lstStyle/>
        <a:p>
          <a:endParaRPr lang="nb-NO"/>
        </a:p>
      </dgm:t>
    </dgm:pt>
    <dgm:pt modelId="{E38BDF0B-1139-4D9E-900E-A74E9A4DC5DA}" type="pres">
      <dgm:prSet presAssocID="{FF7230C8-E101-4B9B-A761-5B392EC7BEE3}" presName="hierRoot2" presStyleCnt="0">
        <dgm:presLayoutVars>
          <dgm:hierBranch val="init"/>
        </dgm:presLayoutVars>
      </dgm:prSet>
      <dgm:spPr/>
    </dgm:pt>
    <dgm:pt modelId="{FC687EEF-81A6-4ACC-9895-00B4F7F828C4}" type="pres">
      <dgm:prSet presAssocID="{FF7230C8-E101-4B9B-A761-5B392EC7BEE3}" presName="rootComposite" presStyleCnt="0"/>
      <dgm:spPr/>
    </dgm:pt>
    <dgm:pt modelId="{97E89A82-53A3-4B43-8201-18D782642D66}" type="pres">
      <dgm:prSet presAssocID="{FF7230C8-E101-4B9B-A761-5B392EC7BEE3}" presName="rootText" presStyleLbl="node2" presStyleIdx="2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B1B419CC-B741-431A-81A3-B5A7CB36DF9F}" type="pres">
      <dgm:prSet presAssocID="{FF7230C8-E101-4B9B-A761-5B392EC7BEE3}" presName="rootConnector" presStyleLbl="node2" presStyleIdx="2" presStyleCnt="9"/>
      <dgm:spPr/>
      <dgm:t>
        <a:bodyPr/>
        <a:lstStyle/>
        <a:p>
          <a:endParaRPr lang="nb-NO"/>
        </a:p>
      </dgm:t>
    </dgm:pt>
    <dgm:pt modelId="{433945C1-D334-42C1-834B-188016DA60F8}" type="pres">
      <dgm:prSet presAssocID="{FF7230C8-E101-4B9B-A761-5B392EC7BEE3}" presName="hierChild4" presStyleCnt="0"/>
      <dgm:spPr/>
    </dgm:pt>
    <dgm:pt modelId="{62C0BCEF-2245-49ED-B810-00F81FDB381D}" type="pres">
      <dgm:prSet presAssocID="{FF7230C8-E101-4B9B-A761-5B392EC7BEE3}" presName="hierChild5" presStyleCnt="0"/>
      <dgm:spPr/>
    </dgm:pt>
    <dgm:pt modelId="{6929FE9C-B968-4141-A838-D1206B2D2C70}" type="pres">
      <dgm:prSet presAssocID="{999C4C9D-FF02-4BB6-8A94-94A94E8CCBDC}" presName="Name37" presStyleLbl="parChTrans1D2" presStyleIdx="3" presStyleCnt="9"/>
      <dgm:spPr/>
      <dgm:t>
        <a:bodyPr/>
        <a:lstStyle/>
        <a:p>
          <a:endParaRPr lang="nb-NO"/>
        </a:p>
      </dgm:t>
    </dgm:pt>
    <dgm:pt modelId="{C61CC967-4135-4BDC-AB62-03661851365E}" type="pres">
      <dgm:prSet presAssocID="{7905CB54-CDBC-4367-ACEC-CD6220DC9EAF}" presName="hierRoot2" presStyleCnt="0">
        <dgm:presLayoutVars>
          <dgm:hierBranch val="init"/>
        </dgm:presLayoutVars>
      </dgm:prSet>
      <dgm:spPr/>
    </dgm:pt>
    <dgm:pt modelId="{F9446FEC-0921-4C28-B0DA-3C3A7A545CC0}" type="pres">
      <dgm:prSet presAssocID="{7905CB54-CDBC-4367-ACEC-CD6220DC9EAF}" presName="rootComposite" presStyleCnt="0"/>
      <dgm:spPr/>
    </dgm:pt>
    <dgm:pt modelId="{FDF21B66-0715-44B5-91CF-6629DE019035}" type="pres">
      <dgm:prSet presAssocID="{7905CB54-CDBC-4367-ACEC-CD6220DC9EAF}" presName="rootText" presStyleLbl="node2" presStyleIdx="3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64D12A75-7D82-49E0-B631-D1D879208EA0}" type="pres">
      <dgm:prSet presAssocID="{7905CB54-CDBC-4367-ACEC-CD6220DC9EAF}" presName="rootConnector" presStyleLbl="node2" presStyleIdx="3" presStyleCnt="9"/>
      <dgm:spPr/>
      <dgm:t>
        <a:bodyPr/>
        <a:lstStyle/>
        <a:p>
          <a:endParaRPr lang="nb-NO"/>
        </a:p>
      </dgm:t>
    </dgm:pt>
    <dgm:pt modelId="{A32E568A-8384-4A49-A621-EDC1B1583690}" type="pres">
      <dgm:prSet presAssocID="{7905CB54-CDBC-4367-ACEC-CD6220DC9EAF}" presName="hierChild4" presStyleCnt="0"/>
      <dgm:spPr/>
    </dgm:pt>
    <dgm:pt modelId="{96AD1329-3B10-4574-A6C4-96EBB548BB08}" type="pres">
      <dgm:prSet presAssocID="{7905CB54-CDBC-4367-ACEC-CD6220DC9EAF}" presName="hierChild5" presStyleCnt="0"/>
      <dgm:spPr/>
    </dgm:pt>
    <dgm:pt modelId="{946C7E0D-9DCB-4650-8D6F-7FD90FE6D889}" type="pres">
      <dgm:prSet presAssocID="{45E4AAB3-8BA3-43C2-9C0A-C5530EA00771}" presName="Name37" presStyleLbl="parChTrans1D2" presStyleIdx="4" presStyleCnt="9"/>
      <dgm:spPr/>
      <dgm:t>
        <a:bodyPr/>
        <a:lstStyle/>
        <a:p>
          <a:endParaRPr lang="nb-NO"/>
        </a:p>
      </dgm:t>
    </dgm:pt>
    <dgm:pt modelId="{79773540-9CFB-478C-BD93-2F63DDA1B43C}" type="pres">
      <dgm:prSet presAssocID="{4099A096-4DED-43BA-A269-AE8BE179EE82}" presName="hierRoot2" presStyleCnt="0">
        <dgm:presLayoutVars>
          <dgm:hierBranch val="init"/>
        </dgm:presLayoutVars>
      </dgm:prSet>
      <dgm:spPr/>
    </dgm:pt>
    <dgm:pt modelId="{3D993C97-CF2C-43D0-B07C-DF3CE1072D5B}" type="pres">
      <dgm:prSet presAssocID="{4099A096-4DED-43BA-A269-AE8BE179EE82}" presName="rootComposite" presStyleCnt="0"/>
      <dgm:spPr/>
    </dgm:pt>
    <dgm:pt modelId="{7875D512-D042-4C4A-9F85-FA8B4910F63D}" type="pres">
      <dgm:prSet presAssocID="{4099A096-4DED-43BA-A269-AE8BE179EE82}" presName="rootText" presStyleLbl="node2" presStyleIdx="4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5028E6B5-6F6D-4156-9723-07FECC8FA623}" type="pres">
      <dgm:prSet presAssocID="{4099A096-4DED-43BA-A269-AE8BE179EE82}" presName="rootConnector" presStyleLbl="node2" presStyleIdx="4" presStyleCnt="9"/>
      <dgm:spPr/>
      <dgm:t>
        <a:bodyPr/>
        <a:lstStyle/>
        <a:p>
          <a:endParaRPr lang="nb-NO"/>
        </a:p>
      </dgm:t>
    </dgm:pt>
    <dgm:pt modelId="{C9CE1A17-484F-4BFA-B538-430CB09D7232}" type="pres">
      <dgm:prSet presAssocID="{4099A096-4DED-43BA-A269-AE8BE179EE82}" presName="hierChild4" presStyleCnt="0"/>
      <dgm:spPr/>
    </dgm:pt>
    <dgm:pt modelId="{65BDA06F-6C99-4D7D-9871-4AEC30A43EE4}" type="pres">
      <dgm:prSet presAssocID="{4099A096-4DED-43BA-A269-AE8BE179EE82}" presName="hierChild5" presStyleCnt="0"/>
      <dgm:spPr/>
    </dgm:pt>
    <dgm:pt modelId="{FB8A909C-B780-4D3B-9DC8-81C838962E9D}" type="pres">
      <dgm:prSet presAssocID="{120D8D39-E012-4A00-B1F1-649E0C669CF2}" presName="Name37" presStyleLbl="parChTrans1D2" presStyleIdx="5" presStyleCnt="9"/>
      <dgm:spPr/>
      <dgm:t>
        <a:bodyPr/>
        <a:lstStyle/>
        <a:p>
          <a:endParaRPr lang="nb-NO"/>
        </a:p>
      </dgm:t>
    </dgm:pt>
    <dgm:pt modelId="{012DBCDB-9BC7-4374-8D0A-A42CA0512D79}" type="pres">
      <dgm:prSet presAssocID="{D550807B-F8AD-4C80-909D-9DC86F6D2E83}" presName="hierRoot2" presStyleCnt="0">
        <dgm:presLayoutVars>
          <dgm:hierBranch val="init"/>
        </dgm:presLayoutVars>
      </dgm:prSet>
      <dgm:spPr/>
    </dgm:pt>
    <dgm:pt modelId="{8DEF747D-E7C9-45A7-B8DB-C5DCDCCB17F8}" type="pres">
      <dgm:prSet presAssocID="{D550807B-F8AD-4C80-909D-9DC86F6D2E83}" presName="rootComposite" presStyleCnt="0"/>
      <dgm:spPr/>
    </dgm:pt>
    <dgm:pt modelId="{6BCC5BDC-08E1-4220-97DE-FAECE11DBFDE}" type="pres">
      <dgm:prSet presAssocID="{D550807B-F8AD-4C80-909D-9DC86F6D2E83}" presName="rootText" presStyleLbl="node2" presStyleIdx="5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B047EFB-F982-4E59-9EE1-9B713F1EDAF6}" type="pres">
      <dgm:prSet presAssocID="{D550807B-F8AD-4C80-909D-9DC86F6D2E83}" presName="rootConnector" presStyleLbl="node2" presStyleIdx="5" presStyleCnt="9"/>
      <dgm:spPr/>
      <dgm:t>
        <a:bodyPr/>
        <a:lstStyle/>
        <a:p>
          <a:endParaRPr lang="nb-NO"/>
        </a:p>
      </dgm:t>
    </dgm:pt>
    <dgm:pt modelId="{A29B8B2F-7751-4BA5-8EC7-5B1B26EA8AA0}" type="pres">
      <dgm:prSet presAssocID="{D550807B-F8AD-4C80-909D-9DC86F6D2E83}" presName="hierChild4" presStyleCnt="0"/>
      <dgm:spPr/>
    </dgm:pt>
    <dgm:pt modelId="{4E4199E3-4CED-4032-8798-7D214F10CDEC}" type="pres">
      <dgm:prSet presAssocID="{D550807B-F8AD-4C80-909D-9DC86F6D2E83}" presName="hierChild5" presStyleCnt="0"/>
      <dgm:spPr/>
    </dgm:pt>
    <dgm:pt modelId="{0037CED6-9180-4EF2-BF89-C70D4B109E22}" type="pres">
      <dgm:prSet presAssocID="{C7D609FF-DF7D-4C5F-8122-FB574495FF14}" presName="Name37" presStyleLbl="parChTrans1D2" presStyleIdx="6" presStyleCnt="9"/>
      <dgm:spPr/>
      <dgm:t>
        <a:bodyPr/>
        <a:lstStyle/>
        <a:p>
          <a:endParaRPr lang="nb-NO"/>
        </a:p>
      </dgm:t>
    </dgm:pt>
    <dgm:pt modelId="{03047046-488E-416F-B680-B6E720443CC5}" type="pres">
      <dgm:prSet presAssocID="{6425ED65-2C65-407D-AD79-05BD1C7B5BE3}" presName="hierRoot2" presStyleCnt="0">
        <dgm:presLayoutVars>
          <dgm:hierBranch val="init"/>
        </dgm:presLayoutVars>
      </dgm:prSet>
      <dgm:spPr/>
    </dgm:pt>
    <dgm:pt modelId="{4492DF8C-67B7-4AAC-8AC7-EDF45B4B638B}" type="pres">
      <dgm:prSet presAssocID="{6425ED65-2C65-407D-AD79-05BD1C7B5BE3}" presName="rootComposite" presStyleCnt="0"/>
      <dgm:spPr/>
    </dgm:pt>
    <dgm:pt modelId="{C640E394-4E46-48FE-94FF-719B5F34E616}" type="pres">
      <dgm:prSet presAssocID="{6425ED65-2C65-407D-AD79-05BD1C7B5BE3}" presName="rootText" presStyleLbl="node2" presStyleIdx="6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D5BD2EE9-D144-4637-9D5A-090FADCF37D5}" type="pres">
      <dgm:prSet presAssocID="{6425ED65-2C65-407D-AD79-05BD1C7B5BE3}" presName="rootConnector" presStyleLbl="node2" presStyleIdx="6" presStyleCnt="9"/>
      <dgm:spPr/>
      <dgm:t>
        <a:bodyPr/>
        <a:lstStyle/>
        <a:p>
          <a:endParaRPr lang="nb-NO"/>
        </a:p>
      </dgm:t>
    </dgm:pt>
    <dgm:pt modelId="{75C30100-219A-404F-ACD0-D1C0843C7CD6}" type="pres">
      <dgm:prSet presAssocID="{6425ED65-2C65-407D-AD79-05BD1C7B5BE3}" presName="hierChild4" presStyleCnt="0"/>
      <dgm:spPr/>
    </dgm:pt>
    <dgm:pt modelId="{B1DAC402-7C09-4856-AB68-0064C85FBDB0}" type="pres">
      <dgm:prSet presAssocID="{6425ED65-2C65-407D-AD79-05BD1C7B5BE3}" presName="hierChild5" presStyleCnt="0"/>
      <dgm:spPr/>
    </dgm:pt>
    <dgm:pt modelId="{36503CFB-4ACD-483E-964C-41AE80519184}" type="pres">
      <dgm:prSet presAssocID="{FCBFFA63-CAB9-4051-A58A-CDF9E67310AC}" presName="Name37" presStyleLbl="parChTrans1D2" presStyleIdx="7" presStyleCnt="9"/>
      <dgm:spPr/>
      <dgm:t>
        <a:bodyPr/>
        <a:lstStyle/>
        <a:p>
          <a:endParaRPr lang="nb-NO"/>
        </a:p>
      </dgm:t>
    </dgm:pt>
    <dgm:pt modelId="{568266C0-22B9-4C63-96E1-EC682429C85E}" type="pres">
      <dgm:prSet presAssocID="{01306DF2-F883-4223-8C08-EEDE61B4D467}" presName="hierRoot2" presStyleCnt="0">
        <dgm:presLayoutVars>
          <dgm:hierBranch val="init"/>
        </dgm:presLayoutVars>
      </dgm:prSet>
      <dgm:spPr/>
    </dgm:pt>
    <dgm:pt modelId="{3C33D7F5-3C59-48C7-8FBD-92CBBD9E239D}" type="pres">
      <dgm:prSet presAssocID="{01306DF2-F883-4223-8C08-EEDE61B4D467}" presName="rootComposite" presStyleCnt="0"/>
      <dgm:spPr/>
    </dgm:pt>
    <dgm:pt modelId="{5463E158-7E9D-46C4-8F2E-17AA586D4961}" type="pres">
      <dgm:prSet presAssocID="{01306DF2-F883-4223-8C08-EEDE61B4D467}" presName="rootText" presStyleLbl="node2" presStyleIdx="7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11D3E827-1EB6-48E1-961A-E774CEDD24FB}" type="pres">
      <dgm:prSet presAssocID="{01306DF2-F883-4223-8C08-EEDE61B4D467}" presName="rootConnector" presStyleLbl="node2" presStyleIdx="7" presStyleCnt="9"/>
      <dgm:spPr/>
      <dgm:t>
        <a:bodyPr/>
        <a:lstStyle/>
        <a:p>
          <a:endParaRPr lang="nb-NO"/>
        </a:p>
      </dgm:t>
    </dgm:pt>
    <dgm:pt modelId="{D2FD616E-A29D-4E69-A9C2-A9126C6910D0}" type="pres">
      <dgm:prSet presAssocID="{01306DF2-F883-4223-8C08-EEDE61B4D467}" presName="hierChild4" presStyleCnt="0"/>
      <dgm:spPr/>
    </dgm:pt>
    <dgm:pt modelId="{D6099E0E-C975-425D-8B76-2499AC5A983D}" type="pres">
      <dgm:prSet presAssocID="{01306DF2-F883-4223-8C08-EEDE61B4D467}" presName="hierChild5" presStyleCnt="0"/>
      <dgm:spPr/>
    </dgm:pt>
    <dgm:pt modelId="{858AB1B8-981A-40CC-AAA5-FA019E03008B}" type="pres">
      <dgm:prSet presAssocID="{BA6C49B6-8C4E-4FD9-93C6-DABE78B1E536}" presName="Name37" presStyleLbl="parChTrans1D2" presStyleIdx="8" presStyleCnt="9"/>
      <dgm:spPr/>
      <dgm:t>
        <a:bodyPr/>
        <a:lstStyle/>
        <a:p>
          <a:endParaRPr lang="nb-NO"/>
        </a:p>
      </dgm:t>
    </dgm:pt>
    <dgm:pt modelId="{54AD1533-F957-45AC-A657-C46A0EFC8FBD}" type="pres">
      <dgm:prSet presAssocID="{0DEA983A-3060-4B02-811F-B216D34313B2}" presName="hierRoot2" presStyleCnt="0">
        <dgm:presLayoutVars>
          <dgm:hierBranch val="init"/>
        </dgm:presLayoutVars>
      </dgm:prSet>
      <dgm:spPr/>
    </dgm:pt>
    <dgm:pt modelId="{CBFC7679-DFD4-4AA3-906E-282E59722AFE}" type="pres">
      <dgm:prSet presAssocID="{0DEA983A-3060-4B02-811F-B216D34313B2}" presName="rootComposite" presStyleCnt="0"/>
      <dgm:spPr/>
    </dgm:pt>
    <dgm:pt modelId="{2D010183-5A76-4D46-9E19-8AF1B1F14A9D}" type="pres">
      <dgm:prSet presAssocID="{0DEA983A-3060-4B02-811F-B216D34313B2}" presName="rootText" presStyleLbl="node2" presStyleIdx="8" presStyleCnt="9">
        <dgm:presLayoutVars>
          <dgm:chPref val="3"/>
        </dgm:presLayoutVars>
      </dgm:prSet>
      <dgm:spPr/>
      <dgm:t>
        <a:bodyPr/>
        <a:lstStyle/>
        <a:p>
          <a:endParaRPr lang="nb-NO"/>
        </a:p>
      </dgm:t>
    </dgm:pt>
    <dgm:pt modelId="{20D4B342-C9BD-4823-AF03-069FCF1294F4}" type="pres">
      <dgm:prSet presAssocID="{0DEA983A-3060-4B02-811F-B216D34313B2}" presName="rootConnector" presStyleLbl="node2" presStyleIdx="8" presStyleCnt="9"/>
      <dgm:spPr/>
      <dgm:t>
        <a:bodyPr/>
        <a:lstStyle/>
        <a:p>
          <a:endParaRPr lang="nb-NO"/>
        </a:p>
      </dgm:t>
    </dgm:pt>
    <dgm:pt modelId="{55869098-EB04-41A2-AFC7-585AA63778A6}" type="pres">
      <dgm:prSet presAssocID="{0DEA983A-3060-4B02-811F-B216D34313B2}" presName="hierChild4" presStyleCnt="0"/>
      <dgm:spPr/>
    </dgm:pt>
    <dgm:pt modelId="{BE58F4CB-5619-4AF7-8F3F-CA05A5D57EC4}" type="pres">
      <dgm:prSet presAssocID="{0DEA983A-3060-4B02-811F-B216D34313B2}" presName="hierChild5" presStyleCnt="0"/>
      <dgm:spPr/>
    </dgm:pt>
    <dgm:pt modelId="{2291B003-E60B-4F0B-AC84-18BD9219C523}" type="pres">
      <dgm:prSet presAssocID="{343BE222-0746-4C2D-AF94-91C8CB929CF9}" presName="hierChild3" presStyleCnt="0"/>
      <dgm:spPr/>
    </dgm:pt>
  </dgm:ptLst>
  <dgm:cxnLst>
    <dgm:cxn modelId="{EDBDF09A-245E-4B83-8EFF-28E91AE64519}" type="presOf" srcId="{BA04C2B9-5E27-4314-B467-EC8C4B64782C}" destId="{BAF42950-134F-424E-912D-0D58829994A7}" srcOrd="0" destOrd="0" presId="urn:microsoft.com/office/officeart/2005/8/layout/orgChart1"/>
    <dgm:cxn modelId="{A86D8CEF-A4A6-423E-B245-8742EFBC61A6}" type="presOf" srcId="{C8372FF8-DE13-4F69-83F6-FA9C0D3A582F}" destId="{90565705-A0B6-4F38-A7DD-B188E46B7A3F}" srcOrd="0" destOrd="0" presId="urn:microsoft.com/office/officeart/2005/8/layout/orgChart1"/>
    <dgm:cxn modelId="{CCA650E6-7DB6-4A18-9593-556285E6E516}" type="presOf" srcId="{343BE222-0746-4C2D-AF94-91C8CB929CF9}" destId="{729C1AB6-D90A-47F1-9C60-DC6B6A300D1A}" srcOrd="0" destOrd="0" presId="urn:microsoft.com/office/officeart/2005/8/layout/orgChart1"/>
    <dgm:cxn modelId="{D52720A3-7CED-44B3-B2CA-B8D27EF4D53B}" type="presOf" srcId="{4099A096-4DED-43BA-A269-AE8BE179EE82}" destId="{7875D512-D042-4C4A-9F85-FA8B4910F63D}" srcOrd="0" destOrd="0" presId="urn:microsoft.com/office/officeart/2005/8/layout/orgChart1"/>
    <dgm:cxn modelId="{7564BDF7-4E3E-4CDD-AC74-3DD3D7AE17C3}" type="presOf" srcId="{0DEA983A-3060-4B02-811F-B216D34313B2}" destId="{2D010183-5A76-4D46-9E19-8AF1B1F14A9D}" srcOrd="0" destOrd="0" presId="urn:microsoft.com/office/officeart/2005/8/layout/orgChart1"/>
    <dgm:cxn modelId="{229615BA-BBBF-4FBE-9BAC-939DDE5677B2}" srcId="{343BE222-0746-4C2D-AF94-91C8CB929CF9}" destId="{6425ED65-2C65-407D-AD79-05BD1C7B5BE3}" srcOrd="6" destOrd="0" parTransId="{C7D609FF-DF7D-4C5F-8122-FB574495FF14}" sibTransId="{EB13C897-CC2B-4E23-9C9A-F52B59BC979E}"/>
    <dgm:cxn modelId="{628AD32F-8945-41B0-9A8F-A4EBBC357FB6}" type="presOf" srcId="{C7D609FF-DF7D-4C5F-8122-FB574495FF14}" destId="{0037CED6-9180-4EF2-BF89-C70D4B109E22}" srcOrd="0" destOrd="0" presId="urn:microsoft.com/office/officeart/2005/8/layout/orgChart1"/>
    <dgm:cxn modelId="{71A9B16B-AA3E-4D4D-8528-5D71E7C016DD}" type="presOf" srcId="{FF7230C8-E101-4B9B-A761-5B392EC7BEE3}" destId="{B1B419CC-B741-431A-81A3-B5A7CB36DF9F}" srcOrd="1" destOrd="0" presId="urn:microsoft.com/office/officeart/2005/8/layout/orgChart1"/>
    <dgm:cxn modelId="{D8C949D2-64F0-493F-8AE7-AABE0F484693}" srcId="{343BE222-0746-4C2D-AF94-91C8CB929CF9}" destId="{FF7230C8-E101-4B9B-A761-5B392EC7BEE3}" srcOrd="2" destOrd="0" parTransId="{4698EC55-634C-46AD-8E9E-3D3530ECBCFF}" sibTransId="{6C428938-EB5B-40EC-9B12-8441CCFF7023}"/>
    <dgm:cxn modelId="{93052DDE-8A02-49AA-8F85-E6282AC7019C}" type="presOf" srcId="{FCBFFA63-CAB9-4051-A58A-CDF9E67310AC}" destId="{36503CFB-4ACD-483E-964C-41AE80519184}" srcOrd="0" destOrd="0" presId="urn:microsoft.com/office/officeart/2005/8/layout/orgChart1"/>
    <dgm:cxn modelId="{ED22A2EF-AA36-48B2-8072-EF387E0458D5}" type="presOf" srcId="{D550807B-F8AD-4C80-909D-9DC86F6D2E83}" destId="{6BCC5BDC-08E1-4220-97DE-FAECE11DBFDE}" srcOrd="0" destOrd="0" presId="urn:microsoft.com/office/officeart/2005/8/layout/orgChart1"/>
    <dgm:cxn modelId="{15420D20-B203-4721-B311-C1718163C360}" type="presOf" srcId="{120D8D39-E012-4A00-B1F1-649E0C669CF2}" destId="{FB8A909C-B780-4D3B-9DC8-81C838962E9D}" srcOrd="0" destOrd="0" presId="urn:microsoft.com/office/officeart/2005/8/layout/orgChart1"/>
    <dgm:cxn modelId="{E9FF070C-B7B7-4F04-B52C-FAE520FABA10}" type="presOf" srcId="{999C4C9D-FF02-4BB6-8A94-94A94E8CCBDC}" destId="{6929FE9C-B968-4141-A838-D1206B2D2C70}" srcOrd="0" destOrd="0" presId="urn:microsoft.com/office/officeart/2005/8/layout/orgChart1"/>
    <dgm:cxn modelId="{9DC0A3AC-2328-4B48-99EC-19E588F1F72B}" type="presOf" srcId="{D550807B-F8AD-4C80-909D-9DC86F6D2E83}" destId="{2B047EFB-F982-4E59-9EE1-9B713F1EDAF6}" srcOrd="1" destOrd="0" presId="urn:microsoft.com/office/officeart/2005/8/layout/orgChart1"/>
    <dgm:cxn modelId="{0EE47099-ACE3-4200-8598-0AEAD9D5E1AA}" type="presOf" srcId="{01306DF2-F883-4223-8C08-EEDE61B4D467}" destId="{5463E158-7E9D-46C4-8F2E-17AA586D4961}" srcOrd="0" destOrd="0" presId="urn:microsoft.com/office/officeart/2005/8/layout/orgChart1"/>
    <dgm:cxn modelId="{11DAE273-55A8-415A-9396-0932D2920824}" type="presOf" srcId="{4698EC55-634C-46AD-8E9E-3D3530ECBCFF}" destId="{FFB90618-1A36-4BFF-A1C7-53D3C478997D}" srcOrd="0" destOrd="0" presId="urn:microsoft.com/office/officeart/2005/8/layout/orgChart1"/>
    <dgm:cxn modelId="{C0B0F606-FA64-4BDA-869F-74B0188FA1BC}" type="presOf" srcId="{C8372FF8-DE13-4F69-83F6-FA9C0D3A582F}" destId="{9573E04C-87B5-4EBF-8206-9DC3C89DFA78}" srcOrd="1" destOrd="0" presId="urn:microsoft.com/office/officeart/2005/8/layout/orgChart1"/>
    <dgm:cxn modelId="{4B130B26-84A1-498A-A00E-5FB53A5DA141}" type="presOf" srcId="{51258909-38B7-407A-8B04-F053399E81F2}" destId="{ABC3E8CE-9836-4E65-B796-78B964791C3B}" srcOrd="0" destOrd="0" presId="urn:microsoft.com/office/officeart/2005/8/layout/orgChart1"/>
    <dgm:cxn modelId="{43203CB1-91B9-4D7D-A8F4-119BFBCDD722}" type="presOf" srcId="{E763DD14-9CDE-43F2-BF58-7EC968E82D5E}" destId="{00A8E447-1DDE-43DD-A517-D60FBB02998D}" srcOrd="1" destOrd="0" presId="urn:microsoft.com/office/officeart/2005/8/layout/orgChart1"/>
    <dgm:cxn modelId="{C28174CA-9FCC-4876-84FE-3966CB955D1C}" type="presOf" srcId="{E763DD14-9CDE-43F2-BF58-7EC968E82D5E}" destId="{CC817E0C-4CCF-46F2-8B58-BAA3BB150292}" srcOrd="0" destOrd="0" presId="urn:microsoft.com/office/officeart/2005/8/layout/orgChart1"/>
    <dgm:cxn modelId="{634D43B9-3AAB-476C-8B91-1390D4BD207F}" type="presOf" srcId="{FF7230C8-E101-4B9B-A761-5B392EC7BEE3}" destId="{97E89A82-53A3-4B43-8201-18D782642D66}" srcOrd="0" destOrd="0" presId="urn:microsoft.com/office/officeart/2005/8/layout/orgChart1"/>
    <dgm:cxn modelId="{54E3CDAC-A844-428F-8E78-636C786D33B1}" srcId="{343BE222-0746-4C2D-AF94-91C8CB929CF9}" destId="{0DEA983A-3060-4B02-811F-B216D34313B2}" srcOrd="8" destOrd="0" parTransId="{BA6C49B6-8C4E-4FD9-93C6-DABE78B1E536}" sibTransId="{B6DFD480-5195-483D-936F-406E6123DF13}"/>
    <dgm:cxn modelId="{928CBAC9-E2C8-4B5A-8A1A-23AC8D018369}" srcId="{343BE222-0746-4C2D-AF94-91C8CB929CF9}" destId="{4099A096-4DED-43BA-A269-AE8BE179EE82}" srcOrd="4" destOrd="0" parTransId="{45E4AAB3-8BA3-43C2-9C0A-C5530EA00771}" sibTransId="{68031A81-6326-4DFF-92BE-1609B39427B9}"/>
    <dgm:cxn modelId="{E1087199-CEF6-4E11-8434-A1BBCFED7E16}" type="presOf" srcId="{7905CB54-CDBC-4367-ACEC-CD6220DC9EAF}" destId="{FDF21B66-0715-44B5-91CF-6629DE019035}" srcOrd="0" destOrd="0" presId="urn:microsoft.com/office/officeart/2005/8/layout/orgChart1"/>
    <dgm:cxn modelId="{85B51E45-7804-4E7E-8E5B-B0207FF74258}" type="presOf" srcId="{01306DF2-F883-4223-8C08-EEDE61B4D467}" destId="{11D3E827-1EB6-48E1-961A-E774CEDD24FB}" srcOrd="1" destOrd="0" presId="urn:microsoft.com/office/officeart/2005/8/layout/orgChart1"/>
    <dgm:cxn modelId="{A2FD3237-E866-4E18-B29D-263D645BF4C2}" srcId="{FD3C8258-40ED-4AFB-82AB-FEF8F23942B1}" destId="{343BE222-0746-4C2D-AF94-91C8CB929CF9}" srcOrd="0" destOrd="0" parTransId="{EDFDF11B-E530-4998-8152-B46EEA707C04}" sibTransId="{D95617EC-13A0-4D0C-BEFB-23BA9D71062D}"/>
    <dgm:cxn modelId="{1869BB9C-2791-4176-A594-4CBB59708ED3}" type="presOf" srcId="{6425ED65-2C65-407D-AD79-05BD1C7B5BE3}" destId="{D5BD2EE9-D144-4637-9D5A-090FADCF37D5}" srcOrd="1" destOrd="0" presId="urn:microsoft.com/office/officeart/2005/8/layout/orgChart1"/>
    <dgm:cxn modelId="{A0F4EEF2-F8EC-4F50-8A0B-A300DACF0ABE}" type="presOf" srcId="{FD3C8258-40ED-4AFB-82AB-FEF8F23942B1}" destId="{1EB96625-7000-44F9-AB7E-3B01C630B8B9}" srcOrd="0" destOrd="0" presId="urn:microsoft.com/office/officeart/2005/8/layout/orgChart1"/>
    <dgm:cxn modelId="{243B6154-413E-49A7-B371-BE947042F355}" srcId="{343BE222-0746-4C2D-AF94-91C8CB929CF9}" destId="{01306DF2-F883-4223-8C08-EEDE61B4D467}" srcOrd="7" destOrd="0" parTransId="{FCBFFA63-CAB9-4051-A58A-CDF9E67310AC}" sibTransId="{7499A347-0CA2-4D30-A9F4-1EF522E5A947}"/>
    <dgm:cxn modelId="{C492DC3F-58A6-4F24-9249-AA0E4BA3D8B9}" type="presOf" srcId="{BA6C49B6-8C4E-4FD9-93C6-DABE78B1E536}" destId="{858AB1B8-981A-40CC-AAA5-FA019E03008B}" srcOrd="0" destOrd="0" presId="urn:microsoft.com/office/officeart/2005/8/layout/orgChart1"/>
    <dgm:cxn modelId="{5CD83CD3-3306-4CA8-8CC9-B0A67960DF04}" type="presOf" srcId="{7905CB54-CDBC-4367-ACEC-CD6220DC9EAF}" destId="{64D12A75-7D82-49E0-B631-D1D879208EA0}" srcOrd="1" destOrd="0" presId="urn:microsoft.com/office/officeart/2005/8/layout/orgChart1"/>
    <dgm:cxn modelId="{C964ACDD-C804-4BB4-9A51-0B08E22410D3}" type="presOf" srcId="{45E4AAB3-8BA3-43C2-9C0A-C5530EA00771}" destId="{946C7E0D-9DCB-4650-8D6F-7FD90FE6D889}" srcOrd="0" destOrd="0" presId="urn:microsoft.com/office/officeart/2005/8/layout/orgChart1"/>
    <dgm:cxn modelId="{9F3DCAE7-2755-41E6-B299-8F12085A7F6F}" srcId="{343BE222-0746-4C2D-AF94-91C8CB929CF9}" destId="{C8372FF8-DE13-4F69-83F6-FA9C0D3A582F}" srcOrd="1" destOrd="0" parTransId="{BA04C2B9-5E27-4314-B467-EC8C4B64782C}" sibTransId="{44855609-776D-40B4-BB92-5CDE930E79CE}"/>
    <dgm:cxn modelId="{D4DD76A8-BE75-4BF5-B847-E00A24CDF95A}" srcId="{343BE222-0746-4C2D-AF94-91C8CB929CF9}" destId="{E763DD14-9CDE-43F2-BF58-7EC968E82D5E}" srcOrd="0" destOrd="0" parTransId="{51258909-38B7-407A-8B04-F053399E81F2}" sibTransId="{9EBBD767-724D-4BE6-AB50-815DFAE86657}"/>
    <dgm:cxn modelId="{D005719C-1B89-4315-AA16-047A14CE12EC}" type="presOf" srcId="{4099A096-4DED-43BA-A269-AE8BE179EE82}" destId="{5028E6B5-6F6D-4156-9723-07FECC8FA623}" srcOrd="1" destOrd="0" presId="urn:microsoft.com/office/officeart/2005/8/layout/orgChart1"/>
    <dgm:cxn modelId="{AA6DC21F-4EC1-4ED2-A0DE-832F52CF1C94}" srcId="{343BE222-0746-4C2D-AF94-91C8CB929CF9}" destId="{7905CB54-CDBC-4367-ACEC-CD6220DC9EAF}" srcOrd="3" destOrd="0" parTransId="{999C4C9D-FF02-4BB6-8A94-94A94E8CCBDC}" sibTransId="{7C8646BF-84D8-491F-9244-9C6B8ED39B6D}"/>
    <dgm:cxn modelId="{728CBA25-F313-4104-9C74-1E83B0804EB1}" type="presOf" srcId="{343BE222-0746-4C2D-AF94-91C8CB929CF9}" destId="{AB7DD350-751F-4819-8A9C-339F63939FD6}" srcOrd="1" destOrd="0" presId="urn:microsoft.com/office/officeart/2005/8/layout/orgChart1"/>
    <dgm:cxn modelId="{07B1E0AC-DDF2-4040-9E13-0B140A630E23}" type="presOf" srcId="{6425ED65-2C65-407D-AD79-05BD1C7B5BE3}" destId="{C640E394-4E46-48FE-94FF-719B5F34E616}" srcOrd="0" destOrd="0" presId="urn:microsoft.com/office/officeart/2005/8/layout/orgChart1"/>
    <dgm:cxn modelId="{EE3CDDE6-64FD-4BDD-99CD-7062B5A96AC3}" srcId="{343BE222-0746-4C2D-AF94-91C8CB929CF9}" destId="{D550807B-F8AD-4C80-909D-9DC86F6D2E83}" srcOrd="5" destOrd="0" parTransId="{120D8D39-E012-4A00-B1F1-649E0C669CF2}" sibTransId="{82719A7D-9F1A-40F9-B645-B5670998DC86}"/>
    <dgm:cxn modelId="{CE976657-489A-49B0-B74A-687B6D74BF96}" type="presOf" srcId="{0DEA983A-3060-4B02-811F-B216D34313B2}" destId="{20D4B342-C9BD-4823-AF03-069FCF1294F4}" srcOrd="1" destOrd="0" presId="urn:microsoft.com/office/officeart/2005/8/layout/orgChart1"/>
    <dgm:cxn modelId="{1B5F5B92-51F3-4044-BE8A-DBA598067236}" type="presParOf" srcId="{1EB96625-7000-44F9-AB7E-3B01C630B8B9}" destId="{CBC498F0-DF47-4B54-A27C-77D65AF6ACC5}" srcOrd="0" destOrd="0" presId="urn:microsoft.com/office/officeart/2005/8/layout/orgChart1"/>
    <dgm:cxn modelId="{090C7B5F-356F-42BB-AE98-A3C1AA1B6814}" type="presParOf" srcId="{CBC498F0-DF47-4B54-A27C-77D65AF6ACC5}" destId="{BEF96552-E450-4779-A8DC-2E96D3D2CC3C}" srcOrd="0" destOrd="0" presId="urn:microsoft.com/office/officeart/2005/8/layout/orgChart1"/>
    <dgm:cxn modelId="{D08E7C66-8FCE-4474-8499-2707003FD157}" type="presParOf" srcId="{BEF96552-E450-4779-A8DC-2E96D3D2CC3C}" destId="{729C1AB6-D90A-47F1-9C60-DC6B6A300D1A}" srcOrd="0" destOrd="0" presId="urn:microsoft.com/office/officeart/2005/8/layout/orgChart1"/>
    <dgm:cxn modelId="{30D2C382-9264-4497-BCC3-4FEE46F22EEE}" type="presParOf" srcId="{BEF96552-E450-4779-A8DC-2E96D3D2CC3C}" destId="{AB7DD350-751F-4819-8A9C-339F63939FD6}" srcOrd="1" destOrd="0" presId="urn:microsoft.com/office/officeart/2005/8/layout/orgChart1"/>
    <dgm:cxn modelId="{995BC676-B916-4843-A0A4-C14B2D8DB2EA}" type="presParOf" srcId="{CBC498F0-DF47-4B54-A27C-77D65AF6ACC5}" destId="{F4E60272-DD48-40F9-A25F-51F3701D229A}" srcOrd="1" destOrd="0" presId="urn:microsoft.com/office/officeart/2005/8/layout/orgChart1"/>
    <dgm:cxn modelId="{33A3C76A-C0D0-422B-B8F4-8A79B8B1A940}" type="presParOf" srcId="{F4E60272-DD48-40F9-A25F-51F3701D229A}" destId="{ABC3E8CE-9836-4E65-B796-78B964791C3B}" srcOrd="0" destOrd="0" presId="urn:microsoft.com/office/officeart/2005/8/layout/orgChart1"/>
    <dgm:cxn modelId="{8FC7F27B-20FF-4B9F-83CE-EFF29D683A8C}" type="presParOf" srcId="{F4E60272-DD48-40F9-A25F-51F3701D229A}" destId="{FE5A5EA3-F08D-4E69-817C-7566141CDE75}" srcOrd="1" destOrd="0" presId="urn:microsoft.com/office/officeart/2005/8/layout/orgChart1"/>
    <dgm:cxn modelId="{6FC91B19-D8B6-44E1-A400-BB357B2B9424}" type="presParOf" srcId="{FE5A5EA3-F08D-4E69-817C-7566141CDE75}" destId="{2C846F24-63DD-418C-86A0-30D1DAD2E65F}" srcOrd="0" destOrd="0" presId="urn:microsoft.com/office/officeart/2005/8/layout/orgChart1"/>
    <dgm:cxn modelId="{E423FACC-8469-4868-8E86-817BE11B953F}" type="presParOf" srcId="{2C846F24-63DD-418C-86A0-30D1DAD2E65F}" destId="{CC817E0C-4CCF-46F2-8B58-BAA3BB150292}" srcOrd="0" destOrd="0" presId="urn:microsoft.com/office/officeart/2005/8/layout/orgChart1"/>
    <dgm:cxn modelId="{75800E4B-2657-4A83-A153-43D703F5D5C6}" type="presParOf" srcId="{2C846F24-63DD-418C-86A0-30D1DAD2E65F}" destId="{00A8E447-1DDE-43DD-A517-D60FBB02998D}" srcOrd="1" destOrd="0" presId="urn:microsoft.com/office/officeart/2005/8/layout/orgChart1"/>
    <dgm:cxn modelId="{A8C93345-2AC0-4CEF-BA4C-0A4A0DCCF367}" type="presParOf" srcId="{FE5A5EA3-F08D-4E69-817C-7566141CDE75}" destId="{E57A1732-188E-4065-AB74-F5B221FDA8B1}" srcOrd="1" destOrd="0" presId="urn:microsoft.com/office/officeart/2005/8/layout/orgChart1"/>
    <dgm:cxn modelId="{27D2996D-DEBC-4C91-9E51-E349DD0C5B82}" type="presParOf" srcId="{FE5A5EA3-F08D-4E69-817C-7566141CDE75}" destId="{315619E4-1A13-4C7A-8C57-3BE8B1C3D5B6}" srcOrd="2" destOrd="0" presId="urn:microsoft.com/office/officeart/2005/8/layout/orgChart1"/>
    <dgm:cxn modelId="{30D8F13B-9136-4C5B-BA07-0E7D3D687535}" type="presParOf" srcId="{F4E60272-DD48-40F9-A25F-51F3701D229A}" destId="{BAF42950-134F-424E-912D-0D58829994A7}" srcOrd="2" destOrd="0" presId="urn:microsoft.com/office/officeart/2005/8/layout/orgChart1"/>
    <dgm:cxn modelId="{3DA0A8E1-1641-42A8-9F38-66CDAE2B75C7}" type="presParOf" srcId="{F4E60272-DD48-40F9-A25F-51F3701D229A}" destId="{4AF40FD5-5E2A-4ECE-BB13-5115273192C7}" srcOrd="3" destOrd="0" presId="urn:microsoft.com/office/officeart/2005/8/layout/orgChart1"/>
    <dgm:cxn modelId="{783C285D-368D-4DA5-ACEB-EDBC9DF3994F}" type="presParOf" srcId="{4AF40FD5-5E2A-4ECE-BB13-5115273192C7}" destId="{ED625170-7B77-4601-8FE2-8DB6A9CE1C71}" srcOrd="0" destOrd="0" presId="urn:microsoft.com/office/officeart/2005/8/layout/orgChart1"/>
    <dgm:cxn modelId="{BD65A078-3506-473E-9306-3408ABFB9460}" type="presParOf" srcId="{ED625170-7B77-4601-8FE2-8DB6A9CE1C71}" destId="{90565705-A0B6-4F38-A7DD-B188E46B7A3F}" srcOrd="0" destOrd="0" presId="urn:microsoft.com/office/officeart/2005/8/layout/orgChart1"/>
    <dgm:cxn modelId="{F7878657-DA73-498C-B370-08468AE1C2B7}" type="presParOf" srcId="{ED625170-7B77-4601-8FE2-8DB6A9CE1C71}" destId="{9573E04C-87B5-4EBF-8206-9DC3C89DFA78}" srcOrd="1" destOrd="0" presId="urn:microsoft.com/office/officeart/2005/8/layout/orgChart1"/>
    <dgm:cxn modelId="{9798F03B-293E-462A-9809-A0D63FD8A6EC}" type="presParOf" srcId="{4AF40FD5-5E2A-4ECE-BB13-5115273192C7}" destId="{2EF24B83-C2A1-4690-8040-0A77523E0F00}" srcOrd="1" destOrd="0" presId="urn:microsoft.com/office/officeart/2005/8/layout/orgChart1"/>
    <dgm:cxn modelId="{BB36D2D9-C6C7-4FE4-ABA9-0BF0169036EC}" type="presParOf" srcId="{4AF40FD5-5E2A-4ECE-BB13-5115273192C7}" destId="{ADD5205B-8CD8-41FC-AFDA-B49F4AA6FAB3}" srcOrd="2" destOrd="0" presId="urn:microsoft.com/office/officeart/2005/8/layout/orgChart1"/>
    <dgm:cxn modelId="{0E845DC1-8FB7-4B6F-A5AA-FD660425ABA6}" type="presParOf" srcId="{F4E60272-DD48-40F9-A25F-51F3701D229A}" destId="{FFB90618-1A36-4BFF-A1C7-53D3C478997D}" srcOrd="4" destOrd="0" presId="urn:microsoft.com/office/officeart/2005/8/layout/orgChart1"/>
    <dgm:cxn modelId="{82DF1042-2522-40C9-BB75-19365485F8A4}" type="presParOf" srcId="{F4E60272-DD48-40F9-A25F-51F3701D229A}" destId="{E38BDF0B-1139-4D9E-900E-A74E9A4DC5DA}" srcOrd="5" destOrd="0" presId="urn:microsoft.com/office/officeart/2005/8/layout/orgChart1"/>
    <dgm:cxn modelId="{8D4BAA8F-E5F7-4E88-8026-FD1010ACF0AA}" type="presParOf" srcId="{E38BDF0B-1139-4D9E-900E-A74E9A4DC5DA}" destId="{FC687EEF-81A6-4ACC-9895-00B4F7F828C4}" srcOrd="0" destOrd="0" presId="urn:microsoft.com/office/officeart/2005/8/layout/orgChart1"/>
    <dgm:cxn modelId="{AD40E180-72A6-499F-8EBF-8D6924CBBF04}" type="presParOf" srcId="{FC687EEF-81A6-4ACC-9895-00B4F7F828C4}" destId="{97E89A82-53A3-4B43-8201-18D782642D66}" srcOrd="0" destOrd="0" presId="urn:microsoft.com/office/officeart/2005/8/layout/orgChart1"/>
    <dgm:cxn modelId="{CE2EA291-3C7C-493C-BE44-F34A8FD0DF9E}" type="presParOf" srcId="{FC687EEF-81A6-4ACC-9895-00B4F7F828C4}" destId="{B1B419CC-B741-431A-81A3-B5A7CB36DF9F}" srcOrd="1" destOrd="0" presId="urn:microsoft.com/office/officeart/2005/8/layout/orgChart1"/>
    <dgm:cxn modelId="{76EA5AB3-2D13-486D-B861-35500A1B5F61}" type="presParOf" srcId="{E38BDF0B-1139-4D9E-900E-A74E9A4DC5DA}" destId="{433945C1-D334-42C1-834B-188016DA60F8}" srcOrd="1" destOrd="0" presId="urn:microsoft.com/office/officeart/2005/8/layout/orgChart1"/>
    <dgm:cxn modelId="{6AB001E1-A9D8-4BFD-A614-F70C10346A2D}" type="presParOf" srcId="{E38BDF0B-1139-4D9E-900E-A74E9A4DC5DA}" destId="{62C0BCEF-2245-49ED-B810-00F81FDB381D}" srcOrd="2" destOrd="0" presId="urn:microsoft.com/office/officeart/2005/8/layout/orgChart1"/>
    <dgm:cxn modelId="{6DD4EFB1-C623-45FE-9335-C083B1A0D721}" type="presParOf" srcId="{F4E60272-DD48-40F9-A25F-51F3701D229A}" destId="{6929FE9C-B968-4141-A838-D1206B2D2C70}" srcOrd="6" destOrd="0" presId="urn:microsoft.com/office/officeart/2005/8/layout/orgChart1"/>
    <dgm:cxn modelId="{F5D69BA1-05E5-4375-AA46-38C1D068E212}" type="presParOf" srcId="{F4E60272-DD48-40F9-A25F-51F3701D229A}" destId="{C61CC967-4135-4BDC-AB62-03661851365E}" srcOrd="7" destOrd="0" presId="urn:microsoft.com/office/officeart/2005/8/layout/orgChart1"/>
    <dgm:cxn modelId="{79689489-61F1-4FB3-B828-F3E27B5F29A7}" type="presParOf" srcId="{C61CC967-4135-4BDC-AB62-03661851365E}" destId="{F9446FEC-0921-4C28-B0DA-3C3A7A545CC0}" srcOrd="0" destOrd="0" presId="urn:microsoft.com/office/officeart/2005/8/layout/orgChart1"/>
    <dgm:cxn modelId="{AA063DEE-648B-4867-ACE3-71D17319013C}" type="presParOf" srcId="{F9446FEC-0921-4C28-B0DA-3C3A7A545CC0}" destId="{FDF21B66-0715-44B5-91CF-6629DE019035}" srcOrd="0" destOrd="0" presId="urn:microsoft.com/office/officeart/2005/8/layout/orgChart1"/>
    <dgm:cxn modelId="{1316577D-15B2-435E-A847-E2DE9D189565}" type="presParOf" srcId="{F9446FEC-0921-4C28-B0DA-3C3A7A545CC0}" destId="{64D12A75-7D82-49E0-B631-D1D879208EA0}" srcOrd="1" destOrd="0" presId="urn:microsoft.com/office/officeart/2005/8/layout/orgChart1"/>
    <dgm:cxn modelId="{FC936BB7-1209-4ACF-B350-A4567D2C3777}" type="presParOf" srcId="{C61CC967-4135-4BDC-AB62-03661851365E}" destId="{A32E568A-8384-4A49-A621-EDC1B1583690}" srcOrd="1" destOrd="0" presId="urn:microsoft.com/office/officeart/2005/8/layout/orgChart1"/>
    <dgm:cxn modelId="{86EFAD71-7BF0-42CE-9276-94071D7A65E3}" type="presParOf" srcId="{C61CC967-4135-4BDC-AB62-03661851365E}" destId="{96AD1329-3B10-4574-A6C4-96EBB548BB08}" srcOrd="2" destOrd="0" presId="urn:microsoft.com/office/officeart/2005/8/layout/orgChart1"/>
    <dgm:cxn modelId="{9C1CDD16-0E25-4C90-8BAE-871DFE6A2559}" type="presParOf" srcId="{F4E60272-DD48-40F9-A25F-51F3701D229A}" destId="{946C7E0D-9DCB-4650-8D6F-7FD90FE6D889}" srcOrd="8" destOrd="0" presId="urn:microsoft.com/office/officeart/2005/8/layout/orgChart1"/>
    <dgm:cxn modelId="{06B7D2CF-2D37-4CA8-8A79-E70EB90705B9}" type="presParOf" srcId="{F4E60272-DD48-40F9-A25F-51F3701D229A}" destId="{79773540-9CFB-478C-BD93-2F63DDA1B43C}" srcOrd="9" destOrd="0" presId="urn:microsoft.com/office/officeart/2005/8/layout/orgChart1"/>
    <dgm:cxn modelId="{85085C6E-A543-4C10-82F9-9526DDDA3CA3}" type="presParOf" srcId="{79773540-9CFB-478C-BD93-2F63DDA1B43C}" destId="{3D993C97-CF2C-43D0-B07C-DF3CE1072D5B}" srcOrd="0" destOrd="0" presId="urn:microsoft.com/office/officeart/2005/8/layout/orgChart1"/>
    <dgm:cxn modelId="{4C438973-9E2C-4304-B36C-BFF2ABF04D23}" type="presParOf" srcId="{3D993C97-CF2C-43D0-B07C-DF3CE1072D5B}" destId="{7875D512-D042-4C4A-9F85-FA8B4910F63D}" srcOrd="0" destOrd="0" presId="urn:microsoft.com/office/officeart/2005/8/layout/orgChart1"/>
    <dgm:cxn modelId="{6320E3F9-7E2E-47E5-833A-BD993A0EDFCC}" type="presParOf" srcId="{3D993C97-CF2C-43D0-B07C-DF3CE1072D5B}" destId="{5028E6B5-6F6D-4156-9723-07FECC8FA623}" srcOrd="1" destOrd="0" presId="urn:microsoft.com/office/officeart/2005/8/layout/orgChart1"/>
    <dgm:cxn modelId="{D50F41C9-3ECC-4567-B3C6-20F8F9D4F988}" type="presParOf" srcId="{79773540-9CFB-478C-BD93-2F63DDA1B43C}" destId="{C9CE1A17-484F-4BFA-B538-430CB09D7232}" srcOrd="1" destOrd="0" presId="urn:microsoft.com/office/officeart/2005/8/layout/orgChart1"/>
    <dgm:cxn modelId="{F1954524-AF6C-4EDC-ABF4-F02723131032}" type="presParOf" srcId="{79773540-9CFB-478C-BD93-2F63DDA1B43C}" destId="{65BDA06F-6C99-4D7D-9871-4AEC30A43EE4}" srcOrd="2" destOrd="0" presId="urn:microsoft.com/office/officeart/2005/8/layout/orgChart1"/>
    <dgm:cxn modelId="{96F2F6DA-96BD-4299-A38F-2482485DD56C}" type="presParOf" srcId="{F4E60272-DD48-40F9-A25F-51F3701D229A}" destId="{FB8A909C-B780-4D3B-9DC8-81C838962E9D}" srcOrd="10" destOrd="0" presId="urn:microsoft.com/office/officeart/2005/8/layout/orgChart1"/>
    <dgm:cxn modelId="{70AD0EE3-ACD3-4447-9575-4B9A8B5A074A}" type="presParOf" srcId="{F4E60272-DD48-40F9-A25F-51F3701D229A}" destId="{012DBCDB-9BC7-4374-8D0A-A42CA0512D79}" srcOrd="11" destOrd="0" presId="urn:microsoft.com/office/officeart/2005/8/layout/orgChart1"/>
    <dgm:cxn modelId="{4D602708-BEB5-491B-B62C-A639C2B976AF}" type="presParOf" srcId="{012DBCDB-9BC7-4374-8D0A-A42CA0512D79}" destId="{8DEF747D-E7C9-45A7-B8DB-C5DCDCCB17F8}" srcOrd="0" destOrd="0" presId="urn:microsoft.com/office/officeart/2005/8/layout/orgChart1"/>
    <dgm:cxn modelId="{7F20E654-84F3-4B48-8C5B-55619BAC536C}" type="presParOf" srcId="{8DEF747D-E7C9-45A7-B8DB-C5DCDCCB17F8}" destId="{6BCC5BDC-08E1-4220-97DE-FAECE11DBFDE}" srcOrd="0" destOrd="0" presId="urn:microsoft.com/office/officeart/2005/8/layout/orgChart1"/>
    <dgm:cxn modelId="{1D3EEAD8-1468-4D5F-B2B4-78A368039BB5}" type="presParOf" srcId="{8DEF747D-E7C9-45A7-B8DB-C5DCDCCB17F8}" destId="{2B047EFB-F982-4E59-9EE1-9B713F1EDAF6}" srcOrd="1" destOrd="0" presId="urn:microsoft.com/office/officeart/2005/8/layout/orgChart1"/>
    <dgm:cxn modelId="{C62C8F02-8065-4CF5-A24A-71FB0BC302E4}" type="presParOf" srcId="{012DBCDB-9BC7-4374-8D0A-A42CA0512D79}" destId="{A29B8B2F-7751-4BA5-8EC7-5B1B26EA8AA0}" srcOrd="1" destOrd="0" presId="urn:microsoft.com/office/officeart/2005/8/layout/orgChart1"/>
    <dgm:cxn modelId="{756D17C8-4261-42E4-B931-D03D603A7CEB}" type="presParOf" srcId="{012DBCDB-9BC7-4374-8D0A-A42CA0512D79}" destId="{4E4199E3-4CED-4032-8798-7D214F10CDEC}" srcOrd="2" destOrd="0" presId="urn:microsoft.com/office/officeart/2005/8/layout/orgChart1"/>
    <dgm:cxn modelId="{95039C93-DBEF-4FC2-AEA6-37BC323B7DB5}" type="presParOf" srcId="{F4E60272-DD48-40F9-A25F-51F3701D229A}" destId="{0037CED6-9180-4EF2-BF89-C70D4B109E22}" srcOrd="12" destOrd="0" presId="urn:microsoft.com/office/officeart/2005/8/layout/orgChart1"/>
    <dgm:cxn modelId="{A030B339-E4C7-4E3E-A09B-F1DC031A9B7B}" type="presParOf" srcId="{F4E60272-DD48-40F9-A25F-51F3701D229A}" destId="{03047046-488E-416F-B680-B6E720443CC5}" srcOrd="13" destOrd="0" presId="urn:microsoft.com/office/officeart/2005/8/layout/orgChart1"/>
    <dgm:cxn modelId="{B34652E4-FE92-403A-A56A-C070F234A94A}" type="presParOf" srcId="{03047046-488E-416F-B680-B6E720443CC5}" destId="{4492DF8C-67B7-4AAC-8AC7-EDF45B4B638B}" srcOrd="0" destOrd="0" presId="urn:microsoft.com/office/officeart/2005/8/layout/orgChart1"/>
    <dgm:cxn modelId="{2AEC820D-F5C5-44C3-BA71-F21E61AAD33D}" type="presParOf" srcId="{4492DF8C-67B7-4AAC-8AC7-EDF45B4B638B}" destId="{C640E394-4E46-48FE-94FF-719B5F34E616}" srcOrd="0" destOrd="0" presId="urn:microsoft.com/office/officeart/2005/8/layout/orgChart1"/>
    <dgm:cxn modelId="{9CD935A8-B2A9-4B27-B9FD-3CF541A1B4BF}" type="presParOf" srcId="{4492DF8C-67B7-4AAC-8AC7-EDF45B4B638B}" destId="{D5BD2EE9-D144-4637-9D5A-090FADCF37D5}" srcOrd="1" destOrd="0" presId="urn:microsoft.com/office/officeart/2005/8/layout/orgChart1"/>
    <dgm:cxn modelId="{64FEA207-9228-4DC6-9895-6E35B2780BBA}" type="presParOf" srcId="{03047046-488E-416F-B680-B6E720443CC5}" destId="{75C30100-219A-404F-ACD0-D1C0843C7CD6}" srcOrd="1" destOrd="0" presId="urn:microsoft.com/office/officeart/2005/8/layout/orgChart1"/>
    <dgm:cxn modelId="{CC146488-BB3D-4F3C-8C3D-9E134AB3C701}" type="presParOf" srcId="{03047046-488E-416F-B680-B6E720443CC5}" destId="{B1DAC402-7C09-4856-AB68-0064C85FBDB0}" srcOrd="2" destOrd="0" presId="urn:microsoft.com/office/officeart/2005/8/layout/orgChart1"/>
    <dgm:cxn modelId="{5B785F14-3F9F-4BCA-8DA3-AC7D0A76E7DC}" type="presParOf" srcId="{F4E60272-DD48-40F9-A25F-51F3701D229A}" destId="{36503CFB-4ACD-483E-964C-41AE80519184}" srcOrd="14" destOrd="0" presId="urn:microsoft.com/office/officeart/2005/8/layout/orgChart1"/>
    <dgm:cxn modelId="{D742A115-CC04-4AAC-AFE5-2B954D6F730C}" type="presParOf" srcId="{F4E60272-DD48-40F9-A25F-51F3701D229A}" destId="{568266C0-22B9-4C63-96E1-EC682429C85E}" srcOrd="15" destOrd="0" presId="urn:microsoft.com/office/officeart/2005/8/layout/orgChart1"/>
    <dgm:cxn modelId="{48310927-746D-46BA-97DC-10CF9147C09E}" type="presParOf" srcId="{568266C0-22B9-4C63-96E1-EC682429C85E}" destId="{3C33D7F5-3C59-48C7-8FBD-92CBBD9E239D}" srcOrd="0" destOrd="0" presId="urn:microsoft.com/office/officeart/2005/8/layout/orgChart1"/>
    <dgm:cxn modelId="{07C70B86-E08F-4ACC-8300-50654C075A3B}" type="presParOf" srcId="{3C33D7F5-3C59-48C7-8FBD-92CBBD9E239D}" destId="{5463E158-7E9D-46C4-8F2E-17AA586D4961}" srcOrd="0" destOrd="0" presId="urn:microsoft.com/office/officeart/2005/8/layout/orgChart1"/>
    <dgm:cxn modelId="{202DEAF6-1E54-4A07-9551-83741E7C5243}" type="presParOf" srcId="{3C33D7F5-3C59-48C7-8FBD-92CBBD9E239D}" destId="{11D3E827-1EB6-48E1-961A-E774CEDD24FB}" srcOrd="1" destOrd="0" presId="urn:microsoft.com/office/officeart/2005/8/layout/orgChart1"/>
    <dgm:cxn modelId="{8BA60BF2-4B51-4EE8-A7DC-D87263CE468D}" type="presParOf" srcId="{568266C0-22B9-4C63-96E1-EC682429C85E}" destId="{D2FD616E-A29D-4E69-A9C2-A9126C6910D0}" srcOrd="1" destOrd="0" presId="urn:microsoft.com/office/officeart/2005/8/layout/orgChart1"/>
    <dgm:cxn modelId="{3142D197-6EF3-4443-B592-20E7D50777CE}" type="presParOf" srcId="{568266C0-22B9-4C63-96E1-EC682429C85E}" destId="{D6099E0E-C975-425D-8B76-2499AC5A983D}" srcOrd="2" destOrd="0" presId="urn:microsoft.com/office/officeart/2005/8/layout/orgChart1"/>
    <dgm:cxn modelId="{484295CA-1F56-4A12-B4BD-6D6CEC7E0482}" type="presParOf" srcId="{F4E60272-DD48-40F9-A25F-51F3701D229A}" destId="{858AB1B8-981A-40CC-AAA5-FA019E03008B}" srcOrd="16" destOrd="0" presId="urn:microsoft.com/office/officeart/2005/8/layout/orgChart1"/>
    <dgm:cxn modelId="{EE847C5E-0432-4157-A039-BD1298C7DA8D}" type="presParOf" srcId="{F4E60272-DD48-40F9-A25F-51F3701D229A}" destId="{54AD1533-F957-45AC-A657-C46A0EFC8FBD}" srcOrd="17" destOrd="0" presId="urn:microsoft.com/office/officeart/2005/8/layout/orgChart1"/>
    <dgm:cxn modelId="{7D5FB65B-508C-47E0-B4B6-0B2825F8F5DB}" type="presParOf" srcId="{54AD1533-F957-45AC-A657-C46A0EFC8FBD}" destId="{CBFC7679-DFD4-4AA3-906E-282E59722AFE}" srcOrd="0" destOrd="0" presId="urn:microsoft.com/office/officeart/2005/8/layout/orgChart1"/>
    <dgm:cxn modelId="{56E2981B-2840-4B72-907E-B7F150A30210}" type="presParOf" srcId="{CBFC7679-DFD4-4AA3-906E-282E59722AFE}" destId="{2D010183-5A76-4D46-9E19-8AF1B1F14A9D}" srcOrd="0" destOrd="0" presId="urn:microsoft.com/office/officeart/2005/8/layout/orgChart1"/>
    <dgm:cxn modelId="{F0CC9663-AE34-45EA-A5C4-91DA77031979}" type="presParOf" srcId="{CBFC7679-DFD4-4AA3-906E-282E59722AFE}" destId="{20D4B342-C9BD-4823-AF03-069FCF1294F4}" srcOrd="1" destOrd="0" presId="urn:microsoft.com/office/officeart/2005/8/layout/orgChart1"/>
    <dgm:cxn modelId="{EE072106-D175-4140-97B4-57474FE213A9}" type="presParOf" srcId="{54AD1533-F957-45AC-A657-C46A0EFC8FBD}" destId="{55869098-EB04-41A2-AFC7-585AA63778A6}" srcOrd="1" destOrd="0" presId="urn:microsoft.com/office/officeart/2005/8/layout/orgChart1"/>
    <dgm:cxn modelId="{410F3174-65CA-4733-A7B6-746DF7C1B5DB}" type="presParOf" srcId="{54AD1533-F957-45AC-A657-C46A0EFC8FBD}" destId="{BE58F4CB-5619-4AF7-8F3F-CA05A5D57EC4}" srcOrd="2" destOrd="0" presId="urn:microsoft.com/office/officeart/2005/8/layout/orgChart1"/>
    <dgm:cxn modelId="{84AE41EF-D2CF-453A-9639-62C3157CE261}" type="presParOf" srcId="{CBC498F0-DF47-4B54-A27C-77D65AF6ACC5}" destId="{2291B003-E60B-4F0B-AC84-18BD9219C52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0.95215</cdr:x>
      <cdr:y>0.09175</cdr:y>
    </cdr:from>
    <cdr:to>
      <cdr:x>0.97288</cdr:x>
      <cdr:y>0.12449</cdr:y>
    </cdr:to>
    <cdr:sp macro="" textlink="">
      <cdr:nvSpPr>
        <cdr:cNvPr id="2" name="Ellipse 1"/>
        <cdr:cNvSpPr/>
      </cdr:nvSpPr>
      <cdr:spPr>
        <a:xfrm xmlns:a="http://schemas.openxmlformats.org/drawingml/2006/main">
          <a:off x="4779408" y="307602"/>
          <a:ext cx="104057" cy="109770"/>
        </a:xfrm>
        <a:prstGeom xmlns:a="http://schemas.openxmlformats.org/drawingml/2006/main" prst="ellipse">
          <a:avLst/>
        </a:prstGeom>
        <a:ln xmlns:a="http://schemas.openxmlformats.org/drawingml/2006/main" w="25400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nb-N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0.02994</cdr:x>
      <cdr:y>0.16397</cdr:y>
    </cdr:from>
    <cdr:to>
      <cdr:x>0.24275</cdr:x>
      <cdr:y>0.22578</cdr:y>
    </cdr:to>
    <cdr:sp macro="" textlink="">
      <cdr:nvSpPr>
        <cdr:cNvPr id="2" name="TekstSylinder 7"/>
        <cdr:cNvSpPr txBox="1"/>
      </cdr:nvSpPr>
      <cdr:spPr bwMode="auto">
        <a:xfrm xmlns:a="http://schemas.openxmlformats.org/drawingml/2006/main">
          <a:off x="242059" y="748532"/>
          <a:ext cx="1720858" cy="28212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36000" tIns="0" rIns="0" bIns="0" numCol="1" rtlCol="0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9pPr>
        </a:lstStyle>
        <a:p xmlns:a="http://schemas.openxmlformats.org/drawingml/2006/main">
          <a:pPr marL="12700" marR="0" indent="-25400" algn="r" defTabSz="457200" rtl="0" eaLnBrk="0" fontAlgn="base" latinLnBrk="0" hangingPunct="0">
            <a:lnSpc>
              <a:spcPts val="2163"/>
            </a:lnSpc>
            <a:spcBef>
              <a:spcPct val="0"/>
            </a:spcBef>
            <a:spcAft>
              <a:spcPts val="1500"/>
            </a:spcAft>
            <a:buClrTx/>
            <a:buSzTx/>
            <a:tabLst/>
          </a:pPr>
          <a:r>
            <a:rPr kumimoji="0" lang="nb-NO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rPr>
            <a:t> +++</a:t>
          </a:r>
          <a:r>
            <a:rPr kumimoji="0" lang="nb-NO" sz="9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rPr>
            <a:t> </a:t>
          </a:r>
          <a:r>
            <a:rPr kumimoji="0" lang="nb-NO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rPr>
            <a:t>Stor positiv effekt</a:t>
          </a:r>
        </a:p>
      </cdr:txBody>
    </cdr:sp>
  </cdr:relSizeAnchor>
  <cdr:relSizeAnchor xmlns:cdr="http://schemas.openxmlformats.org/drawingml/2006/chartDrawing">
    <cdr:from>
      <cdr:x>0.08093</cdr:x>
      <cdr:y>0.52678</cdr:y>
    </cdr:from>
    <cdr:to>
      <cdr:x>0.24273</cdr:x>
      <cdr:y>0.58858</cdr:y>
    </cdr:to>
    <cdr:sp macro="" textlink="">
      <cdr:nvSpPr>
        <cdr:cNvPr id="3" name="TekstSylinder 7"/>
        <cdr:cNvSpPr txBox="1"/>
      </cdr:nvSpPr>
      <cdr:spPr bwMode="auto">
        <a:xfrm xmlns:a="http://schemas.openxmlformats.org/drawingml/2006/main">
          <a:off x="654419" y="2404716"/>
          <a:ext cx="1308335" cy="28212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36000" tIns="0" rIns="0" bIns="0" numCol="1" rtlCol="0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Verdana" pitchFamily="34" charset="0"/>
              <a:ea typeface="ＭＳ Ｐゴシック" pitchFamily="-111" charset="-128"/>
              <a:cs typeface="+mn-cs"/>
            </a:defRPr>
          </a:lvl9pPr>
        </a:lstStyle>
        <a:p xmlns:a="http://schemas.openxmlformats.org/drawingml/2006/main">
          <a:pPr marL="12700" marR="0" indent="-25400" algn="r" defTabSz="457200" rtl="0" eaLnBrk="0" fontAlgn="base" latinLnBrk="0" hangingPunct="0">
            <a:lnSpc>
              <a:spcPts val="2163"/>
            </a:lnSpc>
            <a:spcBef>
              <a:spcPct val="0"/>
            </a:spcBef>
            <a:spcAft>
              <a:spcPts val="1500"/>
            </a:spcAft>
            <a:buClrTx/>
            <a:buSzTx/>
            <a:tabLst/>
          </a:pPr>
          <a:r>
            <a:rPr kumimoji="0" lang="nb-NO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rPr>
            <a:t> + Liten positiv effekt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0.24275</cdr:x>
      <cdr:y>0.0618</cdr:y>
    </cdr:to>
    <cdr:sp macro="" textlink="">
      <cdr:nvSpPr>
        <cdr:cNvPr id="4" name="TekstSylinder 7"/>
        <cdr:cNvSpPr txBox="1"/>
      </cdr:nvSpPr>
      <cdr:spPr bwMode="auto">
        <a:xfrm xmlns:a="http://schemas.openxmlformats.org/drawingml/2006/main">
          <a:off x="0" y="0"/>
          <a:ext cx="1962917" cy="28212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="horz" wrap="square" lIns="0" tIns="0" rIns="0" bIns="0" numCol="1" rtlCol="0" anchor="t" anchorCtr="0" compatLnSpc="1">
          <a:prstTxWarp prst="textNoShape">
            <a:avLst/>
          </a:prstTxWarp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2700" marR="0" indent="-25400" algn="r" defTabSz="457200" rtl="0" eaLnBrk="0" fontAlgn="base" latinLnBrk="0" hangingPunct="0">
            <a:lnSpc>
              <a:spcPts val="2163"/>
            </a:lnSpc>
            <a:spcBef>
              <a:spcPct val="0"/>
            </a:spcBef>
            <a:spcAft>
              <a:spcPts val="1500"/>
            </a:spcAft>
            <a:buClrTx/>
            <a:buSzTx/>
            <a:tabLst/>
          </a:pPr>
          <a:r>
            <a:rPr kumimoji="0" lang="nb-NO" sz="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rPr>
            <a:t>++++ Meget stor positiv effekt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890665" cy="494186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71" y="0"/>
            <a:ext cx="2890665" cy="494186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9FCCA1-7B1E-4149-AB6E-913C0460492A}" type="datetime1">
              <a:rPr lang="en-US"/>
              <a:pPr>
                <a:defRPr/>
              </a:pPr>
              <a:t>3/7/2014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9376907"/>
            <a:ext cx="2890665" cy="49418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71" y="9376907"/>
            <a:ext cx="2890665" cy="49418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A438C7B-E88A-4F53-80A6-4596659AD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225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2890665" cy="494186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71" y="0"/>
            <a:ext cx="2890665" cy="494186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BC7ECD1-F745-41F7-8697-DAD81B54E403}" type="datetime1">
              <a:rPr lang="en-US"/>
              <a:pPr>
                <a:defRPr/>
              </a:pPr>
              <a:t>3/7/2014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0727" tIns="45363" rIns="90727" bIns="45363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a-DK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03" y="4689248"/>
            <a:ext cx="5335893" cy="4442935"/>
          </a:xfrm>
          <a:prstGeom prst="rect">
            <a:avLst/>
          </a:prstGeom>
        </p:spPr>
        <p:txBody>
          <a:bodyPr vert="horz" wrap="square" lIns="90727" tIns="45363" rIns="90727" bIns="4536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a-DK" noProof="0" smtClean="0"/>
              <a:t>Click to edit Master text styles</a:t>
            </a:r>
          </a:p>
          <a:p>
            <a:pPr lvl="1"/>
            <a:r>
              <a:rPr lang="da-DK" noProof="0" smtClean="0"/>
              <a:t>Second level</a:t>
            </a:r>
          </a:p>
          <a:p>
            <a:pPr lvl="2"/>
            <a:r>
              <a:rPr lang="da-DK" noProof="0" smtClean="0"/>
              <a:t>Third level</a:t>
            </a:r>
          </a:p>
          <a:p>
            <a:pPr lvl="3"/>
            <a:r>
              <a:rPr lang="da-DK" noProof="0" smtClean="0"/>
              <a:t>Fourth level</a:t>
            </a:r>
          </a:p>
          <a:p>
            <a:pPr lvl="4"/>
            <a:r>
              <a:rPr lang="da-DK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9376907"/>
            <a:ext cx="2890665" cy="49418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71" y="9376907"/>
            <a:ext cx="2890665" cy="494185"/>
          </a:xfrm>
          <a:prstGeom prst="rect">
            <a:avLst/>
          </a:prstGeom>
        </p:spPr>
        <p:txBody>
          <a:bodyPr vert="horz" wrap="square" lIns="90727" tIns="45363" rIns="90727" bIns="4536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8192E7E-4F59-4A31-AA3E-F1E1BB5C8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73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192E7E-4F59-4A31-AA3E-F1E1BB5C87A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78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ogo_powerpoint_01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46800"/>
            <a:ext cx="18669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mkFld2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6" name="bmkFld2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452439"/>
            <a:ext cx="7913687" cy="476231"/>
          </a:xfrm>
        </p:spPr>
        <p:txBody>
          <a:bodyPr tIns="0"/>
          <a:lstStyle>
            <a:lvl1pPr>
              <a:defRPr sz="32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da-DK" dirty="0" smtClean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17538" y="943200"/>
            <a:ext cx="7913687" cy="1752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32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da-DK" dirty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mkFld12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960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BD14C9DF-5CA8-4FC9-95DA-851611E487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mkFld13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960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51200" y="1644650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696000" y="1644650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CD7A78E1-55D3-4D2A-9AFB-CDE3149316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mkFld14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endParaRPr lang="da-DK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4" name="bmkFld16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>
              <a:solidFill>
                <a:schemeClr val="bg1"/>
              </a:solidFill>
            </a:endParaRPr>
          </a:p>
        </p:txBody>
      </p:sp>
      <p:pic>
        <p:nvPicPr>
          <p:cNvPr id="5" name="Picture 7" descr="ramboel_5.wm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6156325"/>
            <a:ext cx="1223962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452439"/>
            <a:ext cx="7913687" cy="984885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da-DK" dirty="0" smtClean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 anchor="t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4920D1F-1AF2-42A7-9885-5645298E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logo_powerpoint_01-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46800"/>
            <a:ext cx="18669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mkFld3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7" name="bmkFld3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3313046"/>
            <a:ext cx="7913687" cy="475200"/>
          </a:xfrm>
        </p:spPr>
        <p:txBody>
          <a:bodyPr tIns="0"/>
          <a:lstStyle>
            <a:lvl1pPr>
              <a:defRPr sz="32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da-DK" dirty="0" smtClean="0"/>
              <a:t>Click to edit Master title style</a:t>
            </a:r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17538" y="3798000"/>
            <a:ext cx="7913687" cy="1752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32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da-DK" dirty="0" smtClean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452439"/>
            <a:ext cx="7913687" cy="476231"/>
          </a:xfrm>
        </p:spPr>
        <p:txBody>
          <a:bodyPr tIns="0"/>
          <a:lstStyle>
            <a:lvl1pPr>
              <a:defRPr sz="32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GB" noProof="0" smtClean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17538" y="943200"/>
            <a:ext cx="7913687" cy="1752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32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nb-NO" noProof="0" smtClean="0"/>
              <a:t>Klikk for å redigere undertittelstil i malen</a:t>
            </a:r>
            <a:endParaRPr lang="en-GB" noProof="0" smtClean="0"/>
          </a:p>
        </p:txBody>
      </p:sp>
      <p:sp>
        <p:nvSpPr>
          <p:cNvPr id="7" name="bmkFldAddDate02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8" name="bmkFldAddPresentationTitle02"/>
          <p:cNvSpPr txBox="1"/>
          <p:nvPr userDrawn="1"/>
        </p:nvSpPr>
        <p:spPr bwMode="auto">
          <a:xfrm>
            <a:off x="4569750" y="61281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0" name="Picture 9" descr="Logo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600" y="6159600"/>
            <a:ext cx="1242000" cy="2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22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2869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3313046"/>
            <a:ext cx="7913687" cy="475200"/>
          </a:xfrm>
        </p:spPr>
        <p:txBody>
          <a:bodyPr tIns="0"/>
          <a:lstStyle>
            <a:lvl1pPr>
              <a:defRPr sz="3200" cap="all" baseline="0" smtClean="0">
                <a:solidFill>
                  <a:schemeClr val="bg2"/>
                </a:solidFill>
                <a:latin typeface="Verdana" pitchFamily="34" charset="0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GB" noProof="0" smtClean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17538" y="3798000"/>
            <a:ext cx="7913687" cy="1752600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3200" b="1" cap="all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nb-NO" noProof="0" smtClean="0"/>
              <a:t>Klikk for å redigere undertittelstil i malen</a:t>
            </a:r>
            <a:endParaRPr lang="en-GB" noProof="0" smtClean="0"/>
          </a:p>
        </p:txBody>
      </p:sp>
      <p:sp>
        <p:nvSpPr>
          <p:cNvPr id="9" name="bmkFldAddDate03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11" name="bmkFldAddPresentationTitle03"/>
          <p:cNvSpPr txBox="1"/>
          <p:nvPr userDrawn="1"/>
        </p:nvSpPr>
        <p:spPr bwMode="auto">
          <a:xfrm>
            <a:off x="4569750" y="61281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13" name="Picture 12" descr="Logo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600" y="6159600"/>
            <a:ext cx="1242000" cy="2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39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651200" y="1645200"/>
            <a:ext cx="3880800" cy="4060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4651200" y="1645200"/>
            <a:ext cx="3880800" cy="4060800"/>
          </a:xfrm>
          <a:solidFill>
            <a:schemeClr val="accent6"/>
          </a:solidFill>
        </p:spPr>
        <p:txBody>
          <a:bodyPr/>
          <a:lstStyle/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8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538" y="1644650"/>
            <a:ext cx="7913687" cy="4062413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312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97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644650"/>
            <a:ext cx="3881437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4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28692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77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1644650"/>
            <a:ext cx="3881437" cy="1954213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788" y="3751263"/>
            <a:ext cx="3881437" cy="1955800"/>
          </a:xfrm>
        </p:spPr>
        <p:txBody>
          <a:bodyPr/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93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4651200" y="1645200"/>
            <a:ext cx="38844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3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4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6" name="bmkFld4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644650"/>
            <a:ext cx="3881437" cy="4062413"/>
          </a:xfrm>
          <a:solidFill>
            <a:schemeClr val="accent6"/>
          </a:solidFill>
          <a:ln>
            <a:noFill/>
          </a:ln>
        </p:spPr>
        <p:txBody>
          <a:bodyPr/>
          <a:lstStyle>
            <a:lvl1pPr algn="l">
              <a:buNone/>
              <a:defRPr sz="18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4274FC17-30EB-456A-B9A8-25CF660BF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4651200" y="3751200"/>
            <a:ext cx="38844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651200" y="1645200"/>
            <a:ext cx="38844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6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6696000" y="3751200"/>
            <a:ext cx="18396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651200" y="3751200"/>
            <a:ext cx="18396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960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6" name="Rectangle 15"/>
          <p:cNvSpPr/>
          <p:nvPr userDrawn="1"/>
        </p:nvSpPr>
        <p:spPr>
          <a:xfrm>
            <a:off x="4651200" y="1655763"/>
            <a:ext cx="3884400" cy="19548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43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696000" y="1644650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51200" y="1644650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696000" y="3752263"/>
            <a:ext cx="18396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19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GB" noProof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41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noFill/>
        </p:spPr>
        <p:txBody>
          <a:bodyPr/>
          <a:lstStyle>
            <a:lvl1pPr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 noProof="0" smtClean="0"/>
              <a:t>Klikk ikonet for å legge til et bilde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4187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209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617538" y="452439"/>
            <a:ext cx="7913687" cy="984885"/>
          </a:xfrm>
        </p:spPr>
        <p:txBody>
          <a:bodyPr tIns="0"/>
          <a:lstStyle>
            <a:lvl1pPr>
              <a:defRPr sz="3200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nb-NO" noProof="0" smtClean="0"/>
              <a:t>Klikk for å redigere tittelstil</a:t>
            </a:r>
            <a:endParaRPr lang="en-GB" noProof="0" smtClean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12" name="bmkFldAddDate04"/>
          <p:cNvSpPr txBox="1"/>
          <p:nvPr userDrawn="1"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FFFFFF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13" name="bmkFldAddPresentationTitle04"/>
          <p:cNvSpPr txBox="1"/>
          <p:nvPr userDrawn="1"/>
        </p:nvSpPr>
        <p:spPr bwMode="auto">
          <a:xfrm>
            <a:off x="4569750" y="61281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FFFFFF"/>
              </a:solidFill>
              <a:latin typeface="Verdana"/>
              <a:cs typeface="ＭＳ Ｐゴシック" pitchFamily="-111" charset="-128"/>
            </a:endParaRPr>
          </a:p>
        </p:txBody>
      </p:sp>
      <p:pic>
        <p:nvPicPr>
          <p:cNvPr id="10" name="Picture 9" descr="Logo neg.w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3600" y="6159600"/>
            <a:ext cx="1242000" cy="2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099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mkFld5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5" name="bmkFld5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538" y="1644650"/>
            <a:ext cx="7913687" cy="4062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A3DD1DDD-2227-4702-B68C-9CC048AF5A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mkFld6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4" name="bmkFld6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6D2FDDA0-B9BB-4178-9183-4665FD802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8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9144000" cy="28692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3376800"/>
            <a:ext cx="3661200" cy="900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788" y="3376799"/>
            <a:ext cx="3881437" cy="2332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23483C4E-7373-46E3-8372-E5A61BD70F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4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6" name="bmkFld4AddPresentationTitle"/>
          <p:cNvSpPr txBox="1">
            <a:spLocks noChangeArrowheads="1"/>
          </p:cNvSpPr>
          <p:nvPr userDrawn="1"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4274FC17-30EB-456A-B9A8-25CF660BF3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4069816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mkFld10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32F95FB5-5105-423A-A76A-AEAB85DA20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mkFld11AddDate"/>
          <p:cNvSpPr txBox="1">
            <a:spLocks noChangeArrowheads="1"/>
          </p:cNvSpPr>
          <p:nvPr userDrawn="1"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747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538" y="1644650"/>
            <a:ext cx="3879850" cy="40624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651200" y="1645200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651200" y="3752263"/>
            <a:ext cx="3884400" cy="1954800"/>
          </a:xfrm>
          <a:solidFill>
            <a:schemeClr val="accent6"/>
          </a:solidFill>
          <a:ln>
            <a:noFill/>
          </a:ln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a-DK" noProof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algn="r">
              <a:defRPr sz="800"/>
            </a:lvl1pPr>
          </a:lstStyle>
          <a:p>
            <a:pPr>
              <a:defRPr/>
            </a:pPr>
            <a:fld id="{6C14360C-298E-41C3-BD6A-45CFD14CF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image" Target="../media/image3.w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17538" y="452438"/>
            <a:ext cx="7916862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P</a:t>
            </a:r>
            <a:r>
              <a:rPr lang="da-DK" smtClean="0"/>
              <a:t>resentation title</a:t>
            </a:r>
            <a:br>
              <a:rPr lang="da-DK" smtClean="0"/>
            </a:br>
            <a:r>
              <a:rPr lang="da-DK" smtClean="0"/>
              <a:t>(in cyan)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875" y="6283325"/>
            <a:ext cx="358775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>
              <a:defRPr/>
            </a:pPr>
            <a:fld id="{64C5E0B4-2721-43B6-A30A-A25F587E24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8" name="Picture 12" descr="logo_powerpoint_01-01.jpg"/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6146800"/>
            <a:ext cx="18669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8" y="1644650"/>
            <a:ext cx="7913687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</a:p>
        </p:txBody>
      </p:sp>
      <p:sp>
        <p:nvSpPr>
          <p:cNvPr id="1039" name="Design1AddDate"/>
          <p:cNvSpPr txBox="1">
            <a:spLocks noChangeArrowheads="1"/>
          </p:cNvSpPr>
          <p:nvPr/>
        </p:nvSpPr>
        <p:spPr bwMode="auto">
          <a:xfrm>
            <a:off x="4570413" y="61277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/>
          </a:p>
        </p:txBody>
      </p:sp>
      <p:sp>
        <p:nvSpPr>
          <p:cNvPr id="1040" name="Design1AddPresentationTitle"/>
          <p:cNvSpPr txBox="1">
            <a:spLocks noChangeArrowheads="1"/>
          </p:cNvSpPr>
          <p:nvPr/>
        </p:nvSpPr>
        <p:spPr bwMode="auto">
          <a:xfrm>
            <a:off x="4570413" y="6280150"/>
            <a:ext cx="3944937" cy="15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36000" tIns="0" rIns="0" bIns="0" anchor="ctr"/>
          <a:lstStyle/>
          <a:p>
            <a:pPr algn="r">
              <a:spcBef>
                <a:spcPct val="50000"/>
              </a:spcBef>
              <a:defRPr/>
            </a:pPr>
            <a:endParaRPr lang="da-DK" sz="800" cap="al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3" r:id="rId1"/>
    <p:sldLayoutId id="2147484374" r:id="rId2"/>
    <p:sldLayoutId id="2147484387" r:id="rId3"/>
    <p:sldLayoutId id="2147484376" r:id="rId4"/>
    <p:sldLayoutId id="2147484377" r:id="rId5"/>
    <p:sldLayoutId id="2147484378" r:id="rId6"/>
    <p:sldLayoutId id="2147484375" r:id="rId7"/>
    <p:sldLayoutId id="2147484380" r:id="rId8"/>
    <p:sldLayoutId id="2147484381" r:id="rId9"/>
    <p:sldLayoutId id="2147484382" r:id="rId10"/>
    <p:sldLayoutId id="2147484383" r:id="rId11"/>
    <p:sldLayoutId id="2147484384" r:id="rId12"/>
    <p:sldLayoutId id="2147484386" r:id="rId13"/>
    <p:sldLayoutId id="2147484388" r:id="rId14"/>
    <p:sldLayoutId id="2147484389" r:id="rId15"/>
    <p:sldLayoutId id="2147484390" r:id="rId16"/>
    <p:sldLayoutId id="2147484391" r:id="rId17"/>
    <p:sldLayoutId id="2147484392" r:id="rId18"/>
    <p:sldLayoutId id="2147484393" r:id="rId19"/>
    <p:sldLayoutId id="2147484394" r:id="rId20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190500" indent="-203200" algn="l" defTabSz="457200" rtl="0" eaLnBrk="0" fontAlgn="base" hangingPunct="0">
        <a:lnSpc>
          <a:spcPts val="2163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kern="1200">
          <a:solidFill>
            <a:schemeClr val="tx1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marL="571500" indent="-177800" algn="l" defTabSz="457200" rtl="0" eaLnBrk="0" fontAlgn="base" hangingPunct="0">
        <a:lnSpc>
          <a:spcPts val="192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2pPr>
      <a:lvl3pPr marL="914400" indent="-152400" algn="l" defTabSz="457200" rtl="0" eaLnBrk="0" fontAlgn="base" hangingPunct="0">
        <a:lnSpc>
          <a:spcPts val="167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3pPr>
      <a:lvl4pPr marL="1254125" indent="-161925" algn="l" defTabSz="457200" rtl="0" eaLnBrk="0" fontAlgn="base" hangingPunct="0">
        <a:lnSpc>
          <a:spcPts val="1438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4pPr>
      <a:lvl5pPr marL="1566863" indent="-169863" algn="l" defTabSz="457200" rtl="0" eaLnBrk="0" fontAlgn="base" hangingPunct="0">
        <a:lnSpc>
          <a:spcPts val="1200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17538" y="452438"/>
            <a:ext cx="7916862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smtClean="0"/>
              <a:t>Presentation title</a:t>
            </a:r>
            <a:br>
              <a:rPr lang="en-GB" noProof="0" smtClean="0"/>
            </a:br>
            <a:r>
              <a:rPr lang="en-GB" noProof="0" smtClean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24406" y="6283325"/>
            <a:ext cx="36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31421AFA-3AE7-4CEA-BC9B-447859BED57B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7538" y="1644650"/>
            <a:ext cx="7913687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en-GB" noProof="0" smtClean="0"/>
          </a:p>
        </p:txBody>
      </p:sp>
      <p:sp>
        <p:nvSpPr>
          <p:cNvPr id="7" name="bmkFldAddDate"/>
          <p:cNvSpPr txBox="1"/>
          <p:nvPr/>
        </p:nvSpPr>
        <p:spPr bwMode="auto">
          <a:xfrm>
            <a:off x="4569750" y="62805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sp>
        <p:nvSpPr>
          <p:cNvPr id="8" name="bmkFldAddPresentationTitle"/>
          <p:cNvSpPr txBox="1"/>
          <p:nvPr/>
        </p:nvSpPr>
        <p:spPr bwMode="auto">
          <a:xfrm>
            <a:off x="4569750" y="6128100"/>
            <a:ext cx="39456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r" eaLnBrk="0" hangingPunct="0">
              <a:spcBef>
                <a:spcPts val="480"/>
              </a:spcBef>
              <a:spcAft>
                <a:spcPts val="0"/>
              </a:spcAft>
            </a:pPr>
            <a:endParaRPr lang="en-GB" sz="800" cap="all" dirty="0" smtClean="0">
              <a:solidFill>
                <a:srgbClr val="000000"/>
              </a:solidFill>
              <a:latin typeface="Verdana"/>
              <a:cs typeface="ＭＳ Ｐゴシック" pitchFamily="-111" charset="-128"/>
            </a:endParaRPr>
          </a:p>
        </p:txBody>
      </p:sp>
      <p:pic>
        <p:nvPicPr>
          <p:cNvPr id="9" name="Picture 8" descr="Logo.wmf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600" y="6159600"/>
            <a:ext cx="1242000" cy="2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8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  <p:sldLayoutId id="2147484407" r:id="rId12"/>
    <p:sldLayoutId id="2147484408" r:id="rId13"/>
    <p:sldLayoutId id="2147484409" r:id="rId14"/>
    <p:sldLayoutId id="2147484410" r:id="rId15"/>
    <p:sldLayoutId id="2147484411" r:id="rId1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 cap="all">
          <a:solidFill>
            <a:schemeClr val="tx2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Verdana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190500" indent="-203200" algn="l" defTabSz="457200" rtl="0" eaLnBrk="1" fontAlgn="base" hangingPunct="1">
        <a:lnSpc>
          <a:spcPts val="2163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kern="1200">
          <a:solidFill>
            <a:schemeClr val="tx1"/>
          </a:solidFill>
          <a:latin typeface="Verdana"/>
          <a:ea typeface="ＭＳ Ｐゴシック" pitchFamily="-111" charset="-128"/>
          <a:cs typeface="ＭＳ Ｐゴシック" pitchFamily="-111" charset="-128"/>
        </a:defRPr>
      </a:lvl1pPr>
      <a:lvl2pPr marL="571500" indent="-177800" algn="l" defTabSz="457200" rtl="0" eaLnBrk="1" fontAlgn="base" hangingPunct="1">
        <a:lnSpc>
          <a:spcPts val="192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6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2pPr>
      <a:lvl3pPr marL="914400" indent="-152400" algn="l" defTabSz="457200" rtl="0" eaLnBrk="1" fontAlgn="base" hangingPunct="1">
        <a:lnSpc>
          <a:spcPts val="1675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3pPr>
      <a:lvl4pPr marL="1254125" indent="-161925" algn="l" defTabSz="457200" rtl="0" eaLnBrk="1" fontAlgn="base" hangingPunct="1">
        <a:lnSpc>
          <a:spcPts val="1438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4pPr>
      <a:lvl5pPr marL="1566863" indent="-169863" algn="l" defTabSz="457200" rtl="0" eaLnBrk="1" fontAlgn="base" hangingPunct="1">
        <a:lnSpc>
          <a:spcPts val="1200"/>
        </a:lnSpc>
        <a:spcBef>
          <a:spcPct val="0"/>
        </a:spcBef>
        <a:spcAft>
          <a:spcPts val="1500"/>
        </a:spcAft>
        <a:buFont typeface="Verdana" pitchFamily="34" charset="0"/>
        <a:buChar char="•"/>
        <a:defRPr sz="1400" kern="1200">
          <a:solidFill>
            <a:schemeClr val="tx1"/>
          </a:solidFill>
          <a:latin typeface="Verdana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docid=KTVcU_3CAAOJpM&amp;tbnid=MHHmp1vyoBksPM:&amp;ved=0CAUQjRw&amp;url=http://www.gulesider.no/finn:arkitekter/trondheim&amp;ei=-GXmUsPjNcTa4AT4nIC4Dw&amp;bvm=bv.59930103,d.bGE&amp;psig=AFQjCNERmTlF7sZq6Fp9eeSP8Xl5IadB4Q&amp;ust=1390917459561740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docid=KTVcU_3CAAOJpM&amp;tbnid=MHHmp1vyoBksPM:&amp;ved=0CAUQjRw&amp;url=http://www.gulesider.no/finn:arkitekter/trondheim&amp;ei=-GXmUsPjNcTa4AT4nIC4Dw&amp;bvm=bv.59930103,d.bGE&amp;psig=AFQjCNERmTlF7sZq6Fp9eeSP8Xl5IadB4Q&amp;ust=1390917459561740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docid=KTVcU_3CAAOJpM&amp;tbnid=MHHmp1vyoBksPM:&amp;ved=0CAUQjRw&amp;url=http://www.gulesider.no/finn:arkitekter/trondheim&amp;ei=-GXmUsPjNcTa4AT4nIC4Dw&amp;bvm=bv.59930103,d.bGE&amp;psig=AFQjCNERmTlF7sZq6Fp9eeSP8Xl5IadB4Q&amp;ust=139091745956174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o/url?sa=i&amp;rct=j&amp;q=&amp;esrc=s&amp;frm=1&amp;source=images&amp;cd=&amp;cad=rja&amp;docid=KTVcU_3CAAOJpM&amp;tbnid=MHHmp1vyoBksPM:&amp;ved=0CAUQjRw&amp;url=http://www.gulesider.no/finn:arkitekter/trondheim&amp;ei=-GXmUsPjNcTa4AT4nIC4Dw&amp;bvm=bv.59930103,d.bGE&amp;psig=AFQjCNERmTlF7sZq6Fp9eeSP8Xl5IadB4Q&amp;ust=1390917459561740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hyperlink" Target="http://www.google.no/url?sa=i&amp;rct=j&amp;q=&amp;esrc=s&amp;frm=1&amp;source=images&amp;cd=&amp;cad=rja&amp;uact=8&amp;docid=e0d1gu8GB5jnWM&amp;tbnid=hcjIhj-maZ0adM:&amp;ved=0CAUQjRw&amp;url=http://tankeigang.blogspot.com/&amp;ei=e2EYU_bPHcT_ygPFw4DwDg&amp;bvm=bv.62577051,d.bGE&amp;psig=AFQjCNEftGYUKsrakcwfj6MxQerRGqkyYw&amp;ust=1394193119319013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Microsoft_Excel_97-2003_Worksheet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ctrTitle"/>
          </p:nvPr>
        </p:nvSpPr>
        <p:spPr>
          <a:xfrm>
            <a:off x="617538" y="3313046"/>
            <a:ext cx="8274942" cy="1052058"/>
          </a:xfrm>
        </p:spPr>
        <p:txBody>
          <a:bodyPr/>
          <a:lstStyle/>
          <a:p>
            <a:r>
              <a:rPr lang="nb-NO" dirty="0" smtClean="0"/>
              <a:t>KVU Framtidig campus NTNU</a:t>
            </a:r>
            <a:br>
              <a:rPr lang="nb-NO" dirty="0" smtClean="0"/>
            </a:br>
            <a:r>
              <a:rPr lang="nb-NO" dirty="0" smtClean="0"/>
              <a:t>Næringsforeningen 7. </a:t>
            </a:r>
            <a:r>
              <a:rPr lang="nb-NO" dirty="0" err="1" smtClean="0"/>
              <a:t>feb</a:t>
            </a:r>
            <a:r>
              <a:rPr lang="nb-NO" dirty="0" smtClean="0"/>
              <a:t> 2014</a:t>
            </a:r>
            <a:endParaRPr lang="nb-NO" dirty="0"/>
          </a:p>
        </p:txBody>
      </p:sp>
      <p:sp>
        <p:nvSpPr>
          <p:cNvPr id="4" name="Undertittel 3"/>
          <p:cNvSpPr>
            <a:spLocks noGrp="1"/>
          </p:cNvSpPr>
          <p:nvPr>
            <p:ph type="subTitle" sz="quarter" idx="1"/>
          </p:nvPr>
        </p:nvSpPr>
        <p:spPr>
          <a:xfrm>
            <a:off x="611560" y="4869160"/>
            <a:ext cx="7913687" cy="1048890"/>
          </a:xfrm>
        </p:spPr>
        <p:txBody>
          <a:bodyPr/>
          <a:lstStyle/>
          <a:p>
            <a:endParaRPr lang="nb-NO" sz="1600" dirty="0" smtClean="0"/>
          </a:p>
          <a:p>
            <a:r>
              <a:rPr lang="nb-NO" sz="1600" dirty="0" smtClean="0"/>
              <a:t>Erik Spilsberg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7" b="2965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Samfunnsmål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268760"/>
            <a:ext cx="7913687" cy="1728192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nb-NO" b="1" i="1" dirty="0" smtClean="0"/>
              <a:t>«NTNU </a:t>
            </a:r>
            <a:r>
              <a:rPr lang="nb-NO" b="1" i="1" dirty="0"/>
              <a:t>skal ha en robust og fleksibel fysisk infrastruktur som gir gode vilkår for NTNUs evne til å ivareta sitt samfunnsoppdrag og være en attraktiv utdannings- og forskningsinstitusjon på fremragende internasjonalt </a:t>
            </a:r>
            <a:r>
              <a:rPr lang="nb-NO" b="1" i="1" dirty="0" smtClean="0"/>
              <a:t>nivå»</a:t>
            </a:r>
            <a:endParaRPr lang="nb-NO" b="1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38160089"/>
              </p:ext>
            </p:extLst>
          </p:nvPr>
        </p:nvGraphicFramePr>
        <p:xfrm>
          <a:off x="827584" y="3501008"/>
          <a:ext cx="7272808" cy="17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kstSylinder 5"/>
          <p:cNvSpPr txBox="1"/>
          <p:nvPr/>
        </p:nvSpPr>
        <p:spPr bwMode="auto">
          <a:xfrm>
            <a:off x="899592" y="5157192"/>
            <a:ext cx="7200800" cy="5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Samfunnsmålet er brutt ned på 9 effektmål for å kunne evaluere konseptene</a:t>
            </a:r>
          </a:p>
        </p:txBody>
      </p:sp>
    </p:spTree>
    <p:extLst>
      <p:ext uri="{BB962C8B-B14F-4D97-AF65-F5344CB8AC3E}">
        <p14:creationId xmlns:p14="http://schemas.microsoft.com/office/powerpoint/2010/main" val="316072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Ni effektmål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380430"/>
              </p:ext>
            </p:extLst>
          </p:nvPr>
        </p:nvGraphicFramePr>
        <p:xfrm>
          <a:off x="323528" y="980728"/>
          <a:ext cx="8352928" cy="552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0"/>
                <a:gridCol w="6552728"/>
              </a:tblGrid>
              <a:tr h="370840">
                <a:tc>
                  <a:txBody>
                    <a:bodyPr/>
                    <a:lstStyle/>
                    <a:p>
                      <a:endParaRPr lang="nb-N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 smtClean="0"/>
                        <a:t>     NTNU skal ha en fysisk struktur som:</a:t>
                      </a:r>
                      <a:endParaRPr lang="nb-NO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1. Forskning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legger til rette for at NTNU kan bli en attraktiv institusjon innen forskning og kunstnerisk virksomhet og internasjonalt ledende på definerte kjerneområder</a:t>
                      </a:r>
                      <a:endParaRPr lang="nb-NO" sz="1400" dirty="0"/>
                    </a:p>
                  </a:txBody>
                  <a:tcPr/>
                </a:tc>
              </a:tr>
              <a:tr h="468104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2. Utdanning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tilrettelegger for utdanning av høy internasjonal kvalitet og gode muligheter for tverrfaglige studier.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3. Innovasjon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tilrettelegger for økt samarbeid med andre høyere utdannings- og forskningsinstitusjoner, næringsliv og offentlig sektor.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4. Formidling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gir en tydelig identitet og som legger til rette for at utdanning, forskning og kunstnerisk virksomhet blir godt tilgjengelig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5. Studentmiljø/</a:t>
                      </a:r>
                      <a:br>
                        <a:rPr lang="nb-NO" sz="1400" i="1" dirty="0" smtClean="0">
                          <a:solidFill>
                            <a:srgbClr val="009DE0"/>
                          </a:solidFill>
                        </a:rPr>
                      </a:br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    studiemiljø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legger til rette for at studentene trives og ønsker å studere ved NTNU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6. Miljø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minimerer klimautslipp og lokal forurensing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7. Logistikk 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nb-NO" sz="1400" dirty="0" smtClean="0"/>
                        <a:t>gir effektiv drift og transport av mennesker og varer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8. Samspill med</a:t>
                      </a:r>
                      <a:br>
                        <a:rPr lang="nb-NO" sz="1400" i="1" dirty="0" smtClean="0">
                          <a:solidFill>
                            <a:srgbClr val="009DE0"/>
                          </a:solidFill>
                        </a:rPr>
                      </a:br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    byen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gir et godt samspill med byen, og bidrar til å profilere Trondheim som en ledende universitetsby.</a:t>
                      </a:r>
                      <a:endParaRPr lang="nb-NO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9.</a:t>
                      </a:r>
                      <a:r>
                        <a:rPr lang="nb-NO" sz="1400" i="1" baseline="0" dirty="0" smtClean="0">
                          <a:solidFill>
                            <a:srgbClr val="009DE0"/>
                          </a:solidFill>
                        </a:rPr>
                        <a:t> </a:t>
                      </a:r>
                      <a:r>
                        <a:rPr lang="nb-NO" sz="1400" i="1" dirty="0" smtClean="0">
                          <a:solidFill>
                            <a:srgbClr val="009DE0"/>
                          </a:solidFill>
                        </a:rPr>
                        <a:t>Fleksibilitet</a:t>
                      </a:r>
                      <a:endParaRPr lang="nb-NO" sz="1400" i="1" dirty="0">
                        <a:solidFill>
                          <a:srgbClr val="009DE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400" dirty="0" smtClean="0"/>
                        <a:t>legger til rette for framtidige endringer i utdannings- og forskningsaktivitet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nb-NO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160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Kvalitativ Evaluering av konseptene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graphicFrame>
        <p:nvGraphicFramePr>
          <p:cNvPr id="9" name="Objek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25633"/>
              </p:ext>
            </p:extLst>
          </p:nvPr>
        </p:nvGraphicFramePr>
        <p:xfrm>
          <a:off x="395536" y="1240308"/>
          <a:ext cx="8086104" cy="4564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8" name="TekstSylinder 7"/>
          <p:cNvSpPr txBox="1"/>
          <p:nvPr/>
        </p:nvSpPr>
        <p:spPr bwMode="auto">
          <a:xfrm>
            <a:off x="755576" y="2830445"/>
            <a:ext cx="1602877" cy="2821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r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 ++</a:t>
            </a:r>
            <a:r>
              <a:rPr kumimoji="0" lang="nb-NO" sz="9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kumimoji="0" lang="nb-NO" sz="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Middels positiv effekt</a:t>
            </a:r>
          </a:p>
        </p:txBody>
      </p:sp>
    </p:spTree>
    <p:extLst>
      <p:ext uri="{BB962C8B-B14F-4D97-AF65-F5344CB8AC3E}">
        <p14:creationId xmlns:p14="http://schemas.microsoft.com/office/powerpoint/2010/main" val="9626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Rambølls Anbefaling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268760"/>
            <a:ext cx="7913687" cy="4896544"/>
          </a:xfrm>
        </p:spPr>
        <p:txBody>
          <a:bodyPr/>
          <a:lstStyle/>
          <a:p>
            <a:r>
              <a:rPr lang="nb-NO" dirty="0"/>
              <a:t>En samlokalisert løsning vil etter vår mening skape det beste grunnlaget for at NTNU de neste 50 år skal kunne ivareta sitt samfunnsoppdrag og være en attraktiv utdannings- og forskningsinstitusjon på fremragende internasjonalt nivå.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Samtidig </a:t>
            </a:r>
            <a:r>
              <a:rPr lang="nb-NO" dirty="0"/>
              <a:t>gir det en </a:t>
            </a:r>
            <a:r>
              <a:rPr lang="nb-NO" dirty="0" err="1"/>
              <a:t>campusutvikling</a:t>
            </a:r>
            <a:r>
              <a:rPr lang="nb-NO" dirty="0"/>
              <a:t> i tråd med gode byplanmessige og transportmessige prinsipper.  </a:t>
            </a:r>
            <a:endParaRPr lang="nb-NO" dirty="0" smtClean="0"/>
          </a:p>
          <a:p>
            <a:endParaRPr lang="nb-NO" dirty="0"/>
          </a:p>
          <a:p>
            <a:r>
              <a:rPr lang="nb-NO" dirty="0" smtClean="0"/>
              <a:t>En kombinasjonsløsning med elementer både fra konsept 2 og 3, vil etter vår oppfatning gi best måloppnåelse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96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Et mulig Kombinasjonskonsept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9" t="35979" r="37575" b="9237"/>
          <a:stretch/>
        </p:blipFill>
        <p:spPr>
          <a:xfrm>
            <a:off x="5364088" y="1696608"/>
            <a:ext cx="2970543" cy="2764255"/>
          </a:xfrm>
          <a:prstGeom prst="rect">
            <a:avLst/>
          </a:prstGeom>
        </p:spPr>
      </p:pic>
      <p:sp>
        <p:nvSpPr>
          <p:cNvPr id="6" name="Plassholder for innhold 2"/>
          <p:cNvSpPr>
            <a:spLocks noGrp="1"/>
          </p:cNvSpPr>
          <p:nvPr>
            <p:ph idx="1"/>
          </p:nvPr>
        </p:nvSpPr>
        <p:spPr>
          <a:xfrm>
            <a:off x="611560" y="1268760"/>
            <a:ext cx="4464495" cy="4896544"/>
          </a:xfrm>
        </p:spPr>
        <p:txBody>
          <a:bodyPr/>
          <a:lstStyle/>
          <a:p>
            <a:r>
              <a:rPr lang="nb-NO" dirty="0" smtClean="0"/>
              <a:t>Det beste fra hvert av de to konseptene 2 og 3</a:t>
            </a:r>
          </a:p>
          <a:p>
            <a:r>
              <a:rPr lang="nb-NO" dirty="0" smtClean="0"/>
              <a:t>Gir korte avstander internt på campus, samtidig som det bidrar til å skape forbindelse til byen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20" y="3230720"/>
            <a:ext cx="1742499" cy="112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41113" r="43131" b="25626"/>
          <a:stretch/>
        </p:blipFill>
        <p:spPr>
          <a:xfrm>
            <a:off x="2568105" y="3230720"/>
            <a:ext cx="1681624" cy="1120117"/>
          </a:xfrm>
          <a:prstGeom prst="rect">
            <a:avLst/>
          </a:prstGeom>
        </p:spPr>
      </p:pic>
      <p:sp>
        <p:nvSpPr>
          <p:cNvPr id="9" name="TekstSylinder 8"/>
          <p:cNvSpPr txBox="1"/>
          <p:nvPr/>
        </p:nvSpPr>
        <p:spPr bwMode="auto">
          <a:xfrm>
            <a:off x="828037" y="4566861"/>
            <a:ext cx="1224136" cy="25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Kompakt</a:t>
            </a:r>
          </a:p>
        </p:txBody>
      </p:sp>
      <p:sp>
        <p:nvSpPr>
          <p:cNvPr id="11" name="TekstSylinder 10"/>
          <p:cNvSpPr txBox="1"/>
          <p:nvPr/>
        </p:nvSpPr>
        <p:spPr bwMode="auto">
          <a:xfrm>
            <a:off x="2569735" y="4589546"/>
            <a:ext cx="1354646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Byintegrert</a:t>
            </a:r>
          </a:p>
        </p:txBody>
      </p:sp>
      <p:sp>
        <p:nvSpPr>
          <p:cNvPr id="12" name="TekstSylinder 11"/>
          <p:cNvSpPr txBox="1"/>
          <p:nvPr/>
        </p:nvSpPr>
        <p:spPr bwMode="auto">
          <a:xfrm>
            <a:off x="5394352" y="4555511"/>
            <a:ext cx="2952328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Kompakt</a:t>
            </a:r>
            <a:r>
              <a:rPr kumimoji="0" lang="nb-NO" sz="1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 og byintegrert</a:t>
            </a: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cxnSp>
        <p:nvCxnSpPr>
          <p:cNvPr id="13" name="Rett pil 12"/>
          <p:cNvCxnSpPr>
            <a:stCxn id="2050" idx="0"/>
            <a:endCxn id="5" idx="1"/>
          </p:cNvCxnSpPr>
          <p:nvPr/>
        </p:nvCxnSpPr>
        <p:spPr>
          <a:xfrm flipV="1">
            <a:off x="1555270" y="3078736"/>
            <a:ext cx="3808818" cy="151984"/>
          </a:xfrm>
          <a:prstGeom prst="straightConnector1">
            <a:avLst/>
          </a:prstGeom>
          <a:ln w="9525"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pil 14"/>
          <p:cNvCxnSpPr>
            <a:stCxn id="7" idx="3"/>
            <a:endCxn id="5" idx="1"/>
          </p:cNvCxnSpPr>
          <p:nvPr/>
        </p:nvCxnSpPr>
        <p:spPr>
          <a:xfrm flipV="1">
            <a:off x="4249729" y="3078736"/>
            <a:ext cx="1114359" cy="712043"/>
          </a:xfrm>
          <a:prstGeom prst="straightConnector1">
            <a:avLst/>
          </a:prstGeom>
          <a:ln w="9525"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ktangel 2"/>
          <p:cNvSpPr/>
          <p:nvPr/>
        </p:nvSpPr>
        <p:spPr>
          <a:xfrm>
            <a:off x="457720" y="5373216"/>
            <a:ext cx="7876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Dette er </a:t>
            </a:r>
            <a:r>
              <a:rPr lang="nb-NO" dirty="0" smtClean="0"/>
              <a:t>bare én </a:t>
            </a:r>
            <a:r>
              <a:rPr lang="nb-NO" dirty="0"/>
              <a:t>mulig løsning. Etter at konsept er valgt, må det jobbes videre med </a:t>
            </a:r>
            <a:r>
              <a:rPr lang="nb-NO" dirty="0" smtClean="0"/>
              <a:t>lokalisering og utforming</a:t>
            </a:r>
            <a:r>
              <a:rPr lang="nb-NO" dirty="0"/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327590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1104354"/>
          </a:xfrm>
        </p:spPr>
        <p:txBody>
          <a:bodyPr/>
          <a:lstStyle/>
          <a:p>
            <a:r>
              <a:rPr lang="nb-NO" dirty="0" smtClean="0"/>
              <a:t>De viktigste årsakene til at samlokalisert løsning er anbefalt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7538" y="1700808"/>
            <a:ext cx="8130926" cy="4608512"/>
          </a:xfrm>
        </p:spPr>
        <p:txBody>
          <a:bodyPr/>
          <a:lstStyle/>
          <a:p>
            <a:r>
              <a:rPr lang="nb-NO" dirty="0" smtClean="0"/>
              <a:t>bedre grunnlag </a:t>
            </a:r>
            <a:r>
              <a:rPr lang="nb-NO" dirty="0"/>
              <a:t>for å utnytte </a:t>
            </a:r>
            <a:r>
              <a:rPr lang="nb-NO" dirty="0" smtClean="0"/>
              <a:t>synergieffekter innen forskning, utdanning, innovasjon og formidling</a:t>
            </a:r>
            <a:endParaRPr lang="nb-NO" dirty="0"/>
          </a:p>
          <a:p>
            <a:r>
              <a:rPr lang="nb-NO" dirty="0" smtClean="0"/>
              <a:t>større </a:t>
            </a:r>
            <a:r>
              <a:rPr lang="nb-NO" dirty="0"/>
              <a:t>nærhet til </a:t>
            </a:r>
            <a:r>
              <a:rPr lang="nb-NO" dirty="0" smtClean="0"/>
              <a:t>HiST, St. Olavs hospital, næringsliv</a:t>
            </a:r>
            <a:r>
              <a:rPr lang="nb-NO" dirty="0"/>
              <a:t>, offentlig sektor og byen.</a:t>
            </a:r>
          </a:p>
          <a:p>
            <a:r>
              <a:rPr lang="nb-NO" dirty="0" smtClean="0"/>
              <a:t>større </a:t>
            </a:r>
            <a:r>
              <a:rPr lang="nb-NO" dirty="0"/>
              <a:t>frihetsgrad og fleksibilitet i forhold til mulige framtidige endringer i arealbruk, organisering, studieformer m.m.</a:t>
            </a:r>
          </a:p>
          <a:p>
            <a:r>
              <a:rPr lang="nb-NO" dirty="0" smtClean="0"/>
              <a:t>bidra </a:t>
            </a:r>
            <a:r>
              <a:rPr lang="nb-NO" dirty="0"/>
              <a:t>til en sterkere felles identitet for studenter og ansatte. </a:t>
            </a:r>
          </a:p>
          <a:p>
            <a:r>
              <a:rPr lang="nb-NO" dirty="0" smtClean="0"/>
              <a:t>redusert </a:t>
            </a:r>
            <a:r>
              <a:rPr lang="nb-NO" dirty="0"/>
              <a:t>transportarbeid, og mer miljøvennlig transportmiddelfordeling, </a:t>
            </a:r>
            <a:r>
              <a:rPr lang="nb-NO" dirty="0" smtClean="0"/>
              <a:t>flere kan gå og sykle til campus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14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Så langt kommer man på 30 minutter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05" y="2060848"/>
            <a:ext cx="437507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66" y="2060848"/>
            <a:ext cx="436665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97605" y="1700808"/>
            <a:ext cx="8691096" cy="504056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                 Fra Gløshaugen                                  Fra Dragvoll</a:t>
            </a:r>
            <a:endParaRPr lang="nb-NO" dirty="0"/>
          </a:p>
        </p:txBody>
      </p:sp>
      <p:cxnSp>
        <p:nvCxnSpPr>
          <p:cNvPr id="10" name="Rett linje 9"/>
          <p:cNvCxnSpPr/>
          <p:nvPr/>
        </p:nvCxnSpPr>
        <p:spPr>
          <a:xfrm>
            <a:off x="4558266" y="5589240"/>
            <a:ext cx="445782" cy="0"/>
          </a:xfrm>
          <a:prstGeom prst="line">
            <a:avLst/>
          </a:prstGeom>
          <a:ln w="1270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/>
          <p:cNvCxnSpPr/>
          <p:nvPr/>
        </p:nvCxnSpPr>
        <p:spPr>
          <a:xfrm>
            <a:off x="4558266" y="5877272"/>
            <a:ext cx="445782" cy="0"/>
          </a:xfrm>
          <a:prstGeom prst="line">
            <a:avLst/>
          </a:prstGeom>
          <a:ln w="127000">
            <a:solidFill>
              <a:srgbClr val="FFC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tt linje 15"/>
          <p:cNvCxnSpPr/>
          <p:nvPr/>
        </p:nvCxnSpPr>
        <p:spPr>
          <a:xfrm>
            <a:off x="4558266" y="6165304"/>
            <a:ext cx="445782" cy="0"/>
          </a:xfrm>
          <a:prstGeom prst="line">
            <a:avLst/>
          </a:prstGeom>
          <a:ln w="127000">
            <a:solidFill>
              <a:srgbClr val="E6848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>
            <a:off x="4558266" y="6453336"/>
            <a:ext cx="445782" cy="0"/>
          </a:xfrm>
          <a:prstGeom prst="line">
            <a:avLst/>
          </a:prstGeom>
          <a:ln w="127000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lassholder for innhold 2"/>
          <p:cNvSpPr txBox="1">
            <a:spLocks/>
          </p:cNvSpPr>
          <p:nvPr/>
        </p:nvSpPr>
        <p:spPr bwMode="auto">
          <a:xfrm>
            <a:off x="5076056" y="5445224"/>
            <a:ext cx="21602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0" rIns="0" bIns="0" numCol="1" anchor="t" anchorCtr="0" compatLnSpc="1">
            <a:prstTxWarp prst="textNoShape">
              <a:avLst/>
            </a:prstTxWarp>
          </a:bodyPr>
          <a:lstStyle>
            <a:lvl1pPr marL="190500" indent="-203200" algn="l" defTabSz="457200" rtl="0" eaLnBrk="0" fontAlgn="base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Font typeface="Verdana" pitchFamily="34" charset="0"/>
              <a:buChar char="•"/>
              <a:defRPr kern="1200">
                <a:solidFill>
                  <a:schemeClr val="tx1"/>
                </a:solidFill>
                <a:latin typeface="Verdana"/>
                <a:ea typeface="ＭＳ Ｐゴシック" pitchFamily="-111" charset="-128"/>
                <a:cs typeface="ＭＳ Ｐゴシック" pitchFamily="-111" charset="-128"/>
              </a:defRPr>
            </a:lvl1pPr>
            <a:lvl2pPr marL="571500" indent="-177800" algn="l" defTabSz="457200" rtl="0" eaLnBrk="0" fontAlgn="base" hangingPunct="0">
              <a:lnSpc>
                <a:spcPts val="1925"/>
              </a:lnSpc>
              <a:spcBef>
                <a:spcPct val="0"/>
              </a:spcBef>
              <a:spcAft>
                <a:spcPts val="1500"/>
              </a:spcAft>
              <a:buFont typeface="Verdana" pitchFamily="34" charset="0"/>
              <a:buChar char="•"/>
              <a:defRPr sz="1600" kern="1200">
                <a:solidFill>
                  <a:schemeClr val="tx1"/>
                </a:solidFill>
                <a:latin typeface="Verdana"/>
                <a:ea typeface="ＭＳ Ｐゴシック" pitchFamily="-111" charset="-128"/>
                <a:cs typeface="+mn-cs"/>
              </a:defRPr>
            </a:lvl2pPr>
            <a:lvl3pPr marL="914400" indent="-152400" algn="l" defTabSz="457200" rtl="0" eaLnBrk="0" fontAlgn="base" hangingPunct="0">
              <a:lnSpc>
                <a:spcPts val="1675"/>
              </a:lnSpc>
              <a:spcBef>
                <a:spcPct val="0"/>
              </a:spcBef>
              <a:spcAft>
                <a:spcPts val="1500"/>
              </a:spcAft>
              <a:buFont typeface="Verdana" pitchFamily="34" charset="0"/>
              <a:buChar char="•"/>
              <a:defRPr sz="1400" kern="1200">
                <a:solidFill>
                  <a:schemeClr val="tx1"/>
                </a:solidFill>
                <a:latin typeface="Verdana"/>
                <a:ea typeface="ＭＳ Ｐゴシック" pitchFamily="-111" charset="-128"/>
                <a:cs typeface="+mn-cs"/>
              </a:defRPr>
            </a:lvl3pPr>
            <a:lvl4pPr marL="1254125" indent="-161925" algn="l" defTabSz="457200" rtl="0" eaLnBrk="0" fontAlgn="base" hangingPunct="0">
              <a:lnSpc>
                <a:spcPts val="1438"/>
              </a:lnSpc>
              <a:spcBef>
                <a:spcPct val="0"/>
              </a:spcBef>
              <a:spcAft>
                <a:spcPts val="1500"/>
              </a:spcAft>
              <a:buFont typeface="Verdana" pitchFamily="34" charset="0"/>
              <a:buChar char="•"/>
              <a:defRPr sz="1400" kern="1200">
                <a:solidFill>
                  <a:schemeClr val="tx1"/>
                </a:solidFill>
                <a:latin typeface="Verdana"/>
                <a:ea typeface="ＭＳ Ｐゴシック" pitchFamily="-111" charset="-128"/>
                <a:cs typeface="+mn-cs"/>
              </a:defRPr>
            </a:lvl4pPr>
            <a:lvl5pPr marL="1566863" indent="-169863" algn="l" defTabSz="457200" rtl="0" eaLnBrk="0" fontAlgn="base" hangingPunct="0">
              <a:lnSpc>
                <a:spcPts val="1200"/>
              </a:lnSpc>
              <a:spcBef>
                <a:spcPct val="0"/>
              </a:spcBef>
              <a:spcAft>
                <a:spcPts val="1500"/>
              </a:spcAft>
              <a:buFont typeface="Verdana" pitchFamily="34" charset="0"/>
              <a:buChar char="•"/>
              <a:defRPr sz="1400" kern="1200">
                <a:solidFill>
                  <a:schemeClr val="tx1"/>
                </a:solidFill>
                <a:latin typeface="Verdana"/>
                <a:ea typeface="ＭＳ Ｐゴシック" pitchFamily="-11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erdana" pitchFamily="34" charset="0"/>
              <a:buNone/>
            </a:pPr>
            <a:r>
              <a:rPr lang="nb-NO" sz="1200" dirty="0" smtClean="0"/>
              <a:t>Til fots</a:t>
            </a:r>
            <a:br>
              <a:rPr lang="nb-NO" sz="1200" dirty="0" smtClean="0"/>
            </a:br>
            <a:r>
              <a:rPr lang="nb-NO" sz="1200" dirty="0" smtClean="0"/>
              <a:t>På sykkel</a:t>
            </a:r>
            <a:br>
              <a:rPr lang="nb-NO" sz="1200" dirty="0" smtClean="0"/>
            </a:br>
            <a:r>
              <a:rPr lang="nb-NO" sz="1200" dirty="0" smtClean="0"/>
              <a:t>Med kollektivtrafikk</a:t>
            </a:r>
            <a:br>
              <a:rPr lang="nb-NO" sz="1200" dirty="0" smtClean="0"/>
            </a:br>
            <a:r>
              <a:rPr lang="nb-NO" sz="1200" dirty="0" smtClean="0"/>
              <a:t>Med bil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147127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skjer nå?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6" y="1844824"/>
            <a:ext cx="82677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Rett linje 6"/>
          <p:cNvCxnSpPr/>
          <p:nvPr/>
        </p:nvCxnSpPr>
        <p:spPr>
          <a:xfrm>
            <a:off x="3275856" y="1628800"/>
            <a:ext cx="0" cy="3096344"/>
          </a:xfrm>
          <a:prstGeom prst="line">
            <a:avLst/>
          </a:prstGeom>
          <a:ln w="381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56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ittel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7916862" cy="1104354"/>
          </a:xfrm>
        </p:spPr>
        <p:txBody>
          <a:bodyPr/>
          <a:lstStyle/>
          <a:p>
            <a:r>
              <a:rPr lang="nb-NO" dirty="0" smtClean="0"/>
              <a:t>Visualisering av konsept 1,2 og 3</a:t>
            </a:r>
            <a:endParaRPr lang="nb-NO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3"/>
            <a:ext cx="3344881" cy="23572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lassholder for innhold 2"/>
          <p:cNvSpPr>
            <a:spLocks noGrp="1"/>
          </p:cNvSpPr>
          <p:nvPr>
            <p:ph idx="1"/>
          </p:nvPr>
        </p:nvSpPr>
        <p:spPr>
          <a:xfrm>
            <a:off x="617538" y="1412776"/>
            <a:ext cx="3954462" cy="3528392"/>
          </a:xfrm>
        </p:spPr>
        <p:txBody>
          <a:bodyPr/>
          <a:lstStyle/>
          <a:p>
            <a:r>
              <a:rPr lang="nb-NO" dirty="0" smtClean="0"/>
              <a:t>Rambøll og pka arkitekter har visualisert konseptene i et eget vedlegg med skisser, perspektivtegninger og snitt. </a:t>
            </a:r>
          </a:p>
        </p:txBody>
      </p:sp>
    </p:spTree>
    <p:extLst>
      <p:ext uri="{BB962C8B-B14F-4D97-AF65-F5344CB8AC3E}">
        <p14:creationId xmlns:p14="http://schemas.microsoft.com/office/powerpoint/2010/main" val="25497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Konsept 1 Delt løsning - Gløshaugen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122" name="Picture 2" descr="131220_skisse_delt_glø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49238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6" descr="data:image/jpeg;base64,/9j/4AAQSkZJRgABAQAAAQABAAD/2wCEAAkGBwgHBgkIBwgVFhQXDR8bGBcYGB0cHxwiIyMoIiYdJh8dJDQnJDIsJCAmJj0lLi0tOjIuIx8zRDUsPCgtLiwBCgoKDAUFDgUPDisZExkrKysrKysrKysrKysrKysrKysrKysrKysrKysrKysrKysrKysrKysrKysrKysrKysrK//AABEIAEAAYgMBIgACEQEDEQH/xAAcAAABBQEBAQAAAAAAAAAAAAAIAAQFBgcDAQL/xABAEAABAgQDBAYGCAQHAAAAAAABAgMABAURBhIxByFBURMiYXGRsggyNXSBoRQjNkJSscHRFRYzYjRDVXOSk+H/xAAUAQEAAAAAAAAAAAAAAAAAAAAA/8QAFBEBAAAAAAAAAAAAAAAAAAAAAP/aAAwDAQACEQMRAD8Aw2FDs0yoAXMi7/wV+0eSNOnqi70VPknHVfhbQpR8EiAawolZzDNfkWumnaHMtp/EtlxI8SIioDZPRr9t1n3ZPmMTnpKew6N70ryxB+jX7brPuyfMYnPSU9h0b3pXlgB/hR6kFSglI33h7/B6p/pr3/Wr9oBjCj7dacZcU28gpUNQRYj4GJGQw5Xak0HadRph1P4kNLUPEC0BFwoeVGk1KlrCKnT3WidA42pHmAjxFLqC0hSJB0gi4IQrf8oBpCj6UhSVFKkkEHeIUAbzzYdaW2rQpIPxisLqGEdn0g1IrmGmBl3Jvdav7j9495iyTj30eUfftfK2VeAvAX1qpzNZq01Up1wqW44VEk37h8BuHYBAF5QcUULEiVikVFt2w6yQd4Hak74yzbVs2lUSD2JKDLhCkb320iwI4rA4Ecey54RjNBq83QatLVOnuFK21gjt5pPYdIMh9LVRpS0qTdLjGh5KH/sBhfo1+26z7snzGJz0lPYdG96V5YifR4Z+jYnxAwD6rQT4LIjXsQ4YkMQzdMdqaMyWHSsIOilEWF+wa2gMs2L7M+j6DE2IGd9szDRGnJxQ/IcNdbWtm1faKzhGRMjIKCptxHVGvRg/fV+g490TG0fFasH4ZdqLMqpayoIRYHKknQqPAfmbCBPqU/NVSffnp94rcWvMpR4mA2HY5gBNfWvFeJgXAXCW0L351X3uKvrv0HHXlGxVvEFEwzLNqqs62ym1kpO69uASI9wnKNyOGKVKspsEyiPKCfnAoY6rU1X8V1KenHCfr1JSPwpSSEpHcPnc8YAm5PEOEMcS7tNbmmnwU721a94B3/ERYqfKNU+QlpKXvkbaShNzc2SLDf3CAqk5qYkZpqak3ihaFBSVA2II4wZeG6iqrYfp1RWLFyWSsjtIufnACZiT7RVT3xzzGFCxJ9oap7455jCgDCebS8ytpwblJIPxgSsd4IquFKu+07KLLBWeidAJSpPAX4EaEHly3wWc04WZZ11I3pQT4CKRhXarhuvSyUzk0mXe0U24bC/9qjuUPA9kBg2AMCVPF1WZbEutMuFjpXSCABxAJ1J5fGCixFUpahYfnahMKCUNME/KwA7zYAQwqeOML0qXLs3WmQANEqzE9wTvMYFtT2lvYxcEhINqblULuAfWcI+8q2nYnfz7gsfo5OqfxDXHnNVMJJ7yomLntlxPUMJpoNTpqt4mlBSDotOXek/vwMZrsJxDScPVWqO1mdS0lTCQkq4kGJbbtiqh4hpNLao1RQ6pMwoqCeAy6wGt4erdGx5hsvMpSttxGV1pViUm29Ch+vHcYHvals9mMHVAzEoFKlFq6itch/Ao/keMQuBcXT2Dq0ifkzdB3Ot33LTy7xqDw+JggpnaBgOv0ZUtUqk3kda6za7gi/A8iOcBN7PKu1W8G0qcZUP6ASoclJGUj5RgG1XANSw9XpuelpVS5Vx0rStIJCMxvkVbSx3C+otD3D2LmdmmJJiXpU+JyQdOayTZQ7eWYDceCt2nDbaNtBwrWJdLsrWWxceqs5FDvCoAZMJYPrGKqk3KU6VVlzdd0pORA5k/pqYLqmSTVNp0rIy/qtspQnuSLfpFRxNtRwvQJVakzyXnLdVpogkntOiR2n5x903adhV+nSr05WmUOKZSVpueqogEp+B3QA3Yk+0NU98c8xhRxrsyxMVuoPMuApVNLIPMFRIMKAMOof4CZ/2lflAfUKmMVGoP/TXCltOqhzUoJSPE37gYK2fxJQVSMwlNblr9Er/ORy74F2WnJOnUNXTS6XVPTJJTnKbBGhug31MA1ptMlkGpmqoX9QBcIIBvmy8YdsUWmzy6c/JlxLbkwW1JXa+4XuCNYkXqk20KhVZJ5CVPSbastwohWayk2PdeFKVJNSmqJU3ppIKHsjiCQADa4WBwuNe2AgHqYxJU9T06oha1fUo45QbZ1dnLn3RJS1Io/wDHl0iYS6VFYyqBFrZArf8AG/yjlPTaK7ITDs06kPsrJSdwztk+qOeU6dkOETDH8/oe6ZOXMOtcW/p210gG0tJ0N9uemUtPZGkJunMm5KlZd3jHFmTpU/NFqUadQBLuLOcjeUpuLW7odYWcdDNYRJzSG3FJRkK1JSPXufW3aXh5Kuz8nV0TNUn2VkSruSy0KFwnQ25nhxgIVynyVMlpY1XOXFkKLaSAUI7b8Ty5Q7npKhty0kpht7M8i6bqTYdbLv8ACOFUfRWaSiouujp2yEOgkArB9VYHEjQ27I8nXWyxh8BwdVrrbxu+sOvKA7VeVochMTUomXmCpBICrptfnHRVOosu5ISswh8rdZQrMkpsM3YYk8Qpq8y/PFmrMFk3snpW725c45/zEqRnaWx0wLJkkJXaxKSRYkK1BGsBXJ2jrlpx+XDoOVwpv3G0KHE3QZn6U9km2lDObKLqd+/XXjCgP//Z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6" name="AutoShape 8" descr="data:image/jpeg;base64,/9j/4AAQSkZJRgABAQAAAQABAAD/2wCEAAkGBwgHBgkIBwgVFhQXDR8bGBcYGB0cHxwiIyMoIiYdJh8dJDQnJDIsJCAmJj0lLi0tOjIuIx8zRDUsPCgtLiwBCgoKDAUFDgUPDisZExkrKysrKysrKysrKysrKysrKysrKysrKysrKysrKysrKysrKysrKysrKysrKysrKysrK//AABEIAEAAYgMBIgACEQEDEQH/xAAcAAABBQEBAQAAAAAAAAAAAAAIAAQFBgcDAQL/xABAEAABAgQDBAYGCAQHAAAAAAABAgMABAURBhIxByFBURMiYXGRsggyNXSBoRQjNkJSscHRFRYzYjRDVXOSk+H/xAAUAQEAAAAAAAAAAAAAAAAAAAAA/8QAFBEBAAAAAAAAAAAAAAAAAAAAAP/aAAwDAQACEQMRAD8Aw2FDs0yoAXMi7/wV+0eSNOnqi70VPknHVfhbQpR8EiAawolZzDNfkWumnaHMtp/EtlxI8SIioDZPRr9t1n3ZPmMTnpKew6N70ryxB+jX7brPuyfMYnPSU9h0b3pXlgB/hR6kFSglI33h7/B6p/pr3/Wr9oBjCj7dacZcU28gpUNQRYj4GJGQw5Xak0HadRph1P4kNLUPEC0BFwoeVGk1KlrCKnT3WidA42pHmAjxFLqC0hSJB0gi4IQrf8oBpCj6UhSVFKkkEHeIUAbzzYdaW2rQpIPxisLqGEdn0g1IrmGmBl3Jvdav7j9495iyTj30eUfftfK2VeAvAX1qpzNZq01Up1wqW44VEk37h8BuHYBAF5QcUULEiVikVFt2w6yQd4Hak74yzbVs2lUSD2JKDLhCkb320iwI4rA4Ecey54RjNBq83QatLVOnuFK21gjt5pPYdIMh9LVRpS0qTdLjGh5KH/sBhfo1+26z7snzGJz0lPYdG96V5YifR4Z+jYnxAwD6rQT4LIjXsQ4YkMQzdMdqaMyWHSsIOilEWF+wa2gMs2L7M+j6DE2IGd9szDRGnJxQ/IcNdbWtm1faKzhGRMjIKCptxHVGvRg/fV+g490TG0fFasH4ZdqLMqpayoIRYHKknQqPAfmbCBPqU/NVSffnp94rcWvMpR4mA2HY5gBNfWvFeJgXAXCW0L351X3uKvrv0HHXlGxVvEFEwzLNqqs62ym1kpO69uASI9wnKNyOGKVKspsEyiPKCfnAoY6rU1X8V1KenHCfr1JSPwpSSEpHcPnc8YAm5PEOEMcS7tNbmmnwU721a94B3/ERYqfKNU+QlpKXvkbaShNzc2SLDf3CAqk5qYkZpqak3ihaFBSVA2II4wZeG6iqrYfp1RWLFyWSsjtIufnACZiT7RVT3xzzGFCxJ9oap7455jCgDCebS8ytpwblJIPxgSsd4IquFKu+07KLLBWeidAJSpPAX4EaEHly3wWc04WZZ11I3pQT4CKRhXarhuvSyUzk0mXe0U24bC/9qjuUPA9kBg2AMCVPF1WZbEutMuFjpXSCABxAJ1J5fGCixFUpahYfnahMKCUNME/KwA7zYAQwqeOML0qXLs3WmQANEqzE9wTvMYFtT2lvYxcEhINqblULuAfWcI+8q2nYnfz7gsfo5OqfxDXHnNVMJJ7yomLntlxPUMJpoNTpqt4mlBSDotOXek/vwMZrsJxDScPVWqO1mdS0lTCQkq4kGJbbtiqh4hpNLao1RQ6pMwoqCeAy6wGt4erdGx5hsvMpSttxGV1pViUm29Ch+vHcYHvals9mMHVAzEoFKlFq6itch/Ao/keMQuBcXT2Dq0ifkzdB3Ot33LTy7xqDw+JggpnaBgOv0ZUtUqk3kda6za7gi/A8iOcBN7PKu1W8G0qcZUP6ASoclJGUj5RgG1XANSw9XpuelpVS5Vx0rStIJCMxvkVbSx3C+otD3D2LmdmmJJiXpU+JyQdOayTZQ7eWYDceCt2nDbaNtBwrWJdLsrWWxceqs5FDvCoAZMJYPrGKqk3KU6VVlzdd0pORA5k/pqYLqmSTVNp0rIy/qtspQnuSLfpFRxNtRwvQJVakzyXnLdVpogkntOiR2n5x903adhV+nSr05WmUOKZSVpueqogEp+B3QA3Yk+0NU98c8xhRxrsyxMVuoPMuApVNLIPMFRIMKAMOof4CZ/2lflAfUKmMVGoP/TXCltOqhzUoJSPE37gYK2fxJQVSMwlNblr9Er/ORy74F2WnJOnUNXTS6XVPTJJTnKbBGhug31MA1ptMlkGpmqoX9QBcIIBvmy8YdsUWmzy6c/JlxLbkwW1JXa+4XuCNYkXqk20KhVZJ5CVPSbastwohWayk2PdeFKVJNSmqJU3ppIKHsjiCQADa4WBwuNe2AgHqYxJU9T06oha1fUo45QbZ1dnLn3RJS1Io/wDHl0iYS6VFYyqBFrZArf8AG/yjlPTaK7ITDs06kPsrJSdwztk+qOeU6dkOETDH8/oe6ZOXMOtcW/p210gG0tJ0N9uemUtPZGkJunMm5KlZd3jHFmTpU/NFqUadQBLuLOcjeUpuLW7odYWcdDNYRJzSG3FJRkK1JSPXufW3aXh5Kuz8nV0TNUn2VkSruSy0KFwnQ25nhxgIVynyVMlpY1XOXFkKLaSAUI7b8Ty5Q7npKhty0kpht7M8i6bqTYdbLv8ACOFUfRWaSiouujp2yEOgkArB9VYHEjQ27I8nXWyxh8BwdVrrbxu+sOvKA7VeVochMTUomXmCpBICrptfnHRVOosu5ISswh8rdZQrMkpsM3YYk8Qpq8y/PFmrMFk3snpW725c45/zEqRnaWx0wLJkkJXaxKSRYkK1BGsBXJ2jrlpx+XDoOVwpv3G0KHE3QZn6U9km2lDObKLqd+/XXjCgP//Z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5130" name="Picture 10" descr="https://encrypted-tbn2.gstatic.com/images?q=tbn:ANd9GcRHn4jDaVYgB_KksdlGBrXXMP5uq3gzjFXYEEmc9U-hZL5aDjz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93296"/>
            <a:ext cx="792088" cy="4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65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Hvem er Rambøll? </a:t>
            </a:r>
            <a:endParaRPr lang="en-GB" dirty="0"/>
          </a:p>
        </p:txBody>
      </p:sp>
      <p:sp>
        <p:nvSpPr>
          <p:cNvPr id="43011" name="Content Placeholder 5"/>
          <p:cNvSpPr>
            <a:spLocks noGrp="1"/>
          </p:cNvSpPr>
          <p:nvPr>
            <p:ph sz="half" idx="1"/>
          </p:nvPr>
        </p:nvSpPr>
        <p:spPr>
          <a:xfrm>
            <a:off x="611560" y="1196752"/>
            <a:ext cx="7338838" cy="4896544"/>
          </a:xfrm>
        </p:spPr>
        <p:txBody>
          <a:bodyPr/>
          <a:lstStyle/>
          <a:p>
            <a:pPr marL="374650" indent="-285750" eaLnBrk="1" hangingPunct="1"/>
            <a:r>
              <a:rPr lang="nb-NO" sz="1600" dirty="0" smtClean="0">
                <a:latin typeface="Verdana" pitchFamily="34" charset="0"/>
              </a:rPr>
              <a:t>Rambøll er Nordens ledende rådgiver innen plan, arkitektur og teknikk. Vi er i dag nesten 10 000 medarbeidere i 18 land</a:t>
            </a:r>
          </a:p>
          <a:p>
            <a:pPr marL="374650" indent="-285750" eaLnBrk="1" hangingPunct="1"/>
            <a:r>
              <a:rPr lang="nb-NO" sz="1600" dirty="0"/>
              <a:t>1400 medarbeidere i Norge. Kontorer på 26 steder fra Kristiansand i sør til Vadsø i </a:t>
            </a:r>
            <a:r>
              <a:rPr lang="nb-NO" sz="1600" dirty="0" smtClean="0"/>
              <a:t>nord</a:t>
            </a:r>
          </a:p>
          <a:p>
            <a:pPr marL="374650" indent="-285750" eaLnBrk="1" hangingPunct="1"/>
            <a:r>
              <a:rPr lang="nb-NO" sz="1600" dirty="0" smtClean="0"/>
              <a:t>Markedsområder: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Bygg og arkitektur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Transport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Miljø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Energi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Olje og gass</a:t>
            </a:r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nb-NO" sz="1400" dirty="0" smtClean="0"/>
              <a:t>Management </a:t>
            </a:r>
            <a:r>
              <a:rPr lang="nb-NO" sz="1400" dirty="0" err="1" smtClean="0"/>
              <a:t>consulting</a:t>
            </a:r>
            <a:endParaRPr lang="nb-NO" sz="1400" dirty="0" smtClean="0"/>
          </a:p>
          <a:p>
            <a:pPr marL="755650" lvl="1" indent="-285750" eaLnBrk="1" hangingPunct="1"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nb-NO" sz="1400" dirty="0">
              <a:latin typeface="Verdana" pitchFamily="34" charset="0"/>
            </a:endParaRPr>
          </a:p>
        </p:txBody>
      </p:sp>
      <p:sp>
        <p:nvSpPr>
          <p:cNvPr id="43013" name="Plassholder for lysbildenumm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FB134B2-A92A-4FD9-A910-1CA2B552A158}" type="slidenum">
              <a:rPr lang="en-US" smtClean="0"/>
              <a:pPr/>
              <a:t>2</a:t>
            </a:fld>
            <a:endParaRPr lang="en-US" smtClean="0"/>
          </a:p>
        </p:txBody>
      </p:sp>
      <p:pic>
        <p:nvPicPr>
          <p:cNvPr id="7" name="Plassholder for bilde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3108746" cy="1565345"/>
          </a:xfrm>
        </p:spPr>
      </p:pic>
      <p:pic>
        <p:nvPicPr>
          <p:cNvPr id="8" name="Plassholder for bil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41" y="4149081"/>
            <a:ext cx="1470254" cy="1565345"/>
          </a:xfrm>
          <a:prstGeom prst="rect">
            <a:avLst/>
          </a:prstGeom>
        </p:spPr>
      </p:pic>
      <p:pic>
        <p:nvPicPr>
          <p:cNvPr id="9" name="Plassholder for bild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449" y="4175349"/>
            <a:ext cx="1470254" cy="15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6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Konsept 1 Delt løsning - Dragvoll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146" name="Picture 2" descr="131220_skisse_delt_dragvo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3" y="1052736"/>
            <a:ext cx="8774869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2.gstatic.com/images?q=tbn:ANd9GcRHn4jDaVYgB_KksdlGBrXXMP5uq3gzjFXYEEmc9U-hZL5aDjz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93296"/>
            <a:ext cx="792088" cy="4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96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Konsept 2 – Kompakt løsning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098" name="Picture 2" descr="131220_skisse_kompak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69814"/>
            <a:ext cx="7488832" cy="502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2.gstatic.com/images?q=tbn:ANd9GcRHn4jDaVYgB_KksdlGBrXXMP5uq3gzjFXYEEmc9U-hZL5aDjz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93296"/>
            <a:ext cx="792088" cy="4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62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5" y="44624"/>
            <a:ext cx="9040237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28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Konsept 3 – Byintegrert løsning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074" name="Picture 2" descr="131220_skisse_lang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92189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https://encrypted-tbn2.gstatic.com/images?q=tbn:ANd9GcRHn4jDaVYgB_KksdlGBrXXMP5uq3gzjFXYEEmc9U-hZL5aDjz0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93296"/>
            <a:ext cx="792088" cy="47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8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4" y="116632"/>
            <a:ext cx="8945051" cy="55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Hva er en KVU?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7538" y="1484784"/>
            <a:ext cx="7913687" cy="4222279"/>
          </a:xfrm>
        </p:spPr>
        <p:txBody>
          <a:bodyPr/>
          <a:lstStyle/>
          <a:p>
            <a:r>
              <a:rPr lang="nb-NO" dirty="0" smtClean="0"/>
              <a:t>KVUen er et </a:t>
            </a:r>
            <a:r>
              <a:rPr lang="nb-NO" u="sng" dirty="0" smtClean="0"/>
              <a:t>overordnet</a:t>
            </a:r>
            <a:r>
              <a:rPr lang="nb-NO" dirty="0" smtClean="0"/>
              <a:t> beslutningsgrunnlag for </a:t>
            </a:r>
            <a:r>
              <a:rPr lang="nb-NO" dirty="0"/>
              <a:t>framtidig lokalisering av campus for </a:t>
            </a:r>
            <a:r>
              <a:rPr lang="nb-NO" dirty="0" smtClean="0"/>
              <a:t>NTNU</a:t>
            </a:r>
          </a:p>
          <a:p>
            <a:r>
              <a:rPr lang="nb-NO" dirty="0"/>
              <a:t>Oppdragsgiver er Kunnskapsdepartementet</a:t>
            </a:r>
          </a:p>
          <a:p>
            <a:r>
              <a:rPr lang="nb-NO" dirty="0" smtClean="0"/>
              <a:t>KVU </a:t>
            </a:r>
            <a:r>
              <a:rPr lang="nb-NO" dirty="0"/>
              <a:t>er en formalisert utredningstype som gjennomføres for alle </a:t>
            </a:r>
            <a:r>
              <a:rPr lang="nb-NO" dirty="0" smtClean="0"/>
              <a:t>store statlige investeringer </a:t>
            </a:r>
            <a:endParaRPr lang="nb-NO" dirty="0"/>
          </a:p>
          <a:p>
            <a:r>
              <a:rPr lang="nb-NO" dirty="0"/>
              <a:t>KVUen skal bygge på en </a:t>
            </a:r>
            <a:r>
              <a:rPr lang="nb-NO" u="sng" dirty="0"/>
              <a:t>samfunnsøkonomisk</a:t>
            </a:r>
            <a:br>
              <a:rPr lang="nb-NO" u="sng" dirty="0"/>
            </a:br>
            <a:r>
              <a:rPr lang="nb-NO" dirty="0"/>
              <a:t>vurdering hvor kostnader og nytte for ulike</a:t>
            </a:r>
            <a:br>
              <a:rPr lang="nb-NO" dirty="0"/>
            </a:br>
            <a:r>
              <a:rPr lang="nb-NO" dirty="0"/>
              <a:t>hovedgrep sammenlignes</a:t>
            </a:r>
          </a:p>
          <a:p>
            <a:r>
              <a:rPr lang="nb-NO" dirty="0" smtClean="0"/>
              <a:t>KVUen </a:t>
            </a:r>
            <a:r>
              <a:rPr lang="nb-NO" dirty="0"/>
              <a:t>skal kvalitetssikres </a:t>
            </a:r>
            <a:r>
              <a:rPr lang="nb-NO" dirty="0" smtClean="0"/>
              <a:t>av et uavhengig</a:t>
            </a:r>
            <a:br>
              <a:rPr lang="nb-NO" dirty="0" smtClean="0"/>
            </a:br>
            <a:r>
              <a:rPr lang="nb-NO" dirty="0" smtClean="0"/>
              <a:t>selskap før </a:t>
            </a:r>
            <a:r>
              <a:rPr lang="nb-NO" dirty="0"/>
              <a:t>regjeringen tar endelig konseptvalg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140968"/>
            <a:ext cx="2463254" cy="34880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KVU-prosessen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79587368"/>
              </p:ext>
            </p:extLst>
          </p:nvPr>
        </p:nvGraphicFramePr>
        <p:xfrm>
          <a:off x="323528" y="1556792"/>
          <a:ext cx="8352928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2483768" y="1556792"/>
            <a:ext cx="5826670" cy="4320480"/>
          </a:xfrm>
        </p:spPr>
        <p:txBody>
          <a:bodyPr/>
          <a:lstStyle/>
          <a:p>
            <a:pPr marL="0" indent="0">
              <a:buNone/>
            </a:pPr>
            <a:r>
              <a:rPr lang="nb-NO" dirty="0" smtClean="0"/>
              <a:t>Hvorfor må tiltaket gjennomføres og hva må man ta hensyn? </a:t>
            </a:r>
          </a:p>
          <a:p>
            <a:pPr marL="0" indent="0">
              <a:buNone/>
            </a:pPr>
            <a:r>
              <a:rPr lang="nb-NO" dirty="0" smtClean="0"/>
              <a:t>Fastsettelse av samfunnsmål og effektmål</a:t>
            </a:r>
            <a:br>
              <a:rPr lang="nb-NO" dirty="0" smtClean="0"/>
            </a:b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Betingelser som skal oppfylles i konseptene</a:t>
            </a:r>
            <a:br>
              <a:rPr lang="nb-NO" dirty="0" smtClean="0"/>
            </a:b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Fastsettelse av konsepter som skal vurderes</a:t>
            </a:r>
            <a:br>
              <a:rPr lang="nb-NO" dirty="0" smtClean="0"/>
            </a:b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Vurdering av måloppnåelse for konseptene / samfunnsøkonomisk vurdering</a:t>
            </a:r>
          </a:p>
          <a:p>
            <a:pPr marL="0" indent="0">
              <a:buNone/>
            </a:pPr>
            <a:r>
              <a:rPr lang="nb-NO" dirty="0" smtClean="0"/>
              <a:t>Hva er viktig i neste fase?</a:t>
            </a:r>
          </a:p>
        </p:txBody>
      </p:sp>
    </p:spTree>
    <p:extLst>
      <p:ext uri="{BB962C8B-B14F-4D97-AF65-F5344CB8AC3E}">
        <p14:creationId xmlns:p14="http://schemas.microsoft.com/office/powerpoint/2010/main" val="24625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Bakgrunn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1560" y="1168753"/>
            <a:ext cx="7913687" cy="4062413"/>
          </a:xfrm>
        </p:spPr>
        <p:txBody>
          <a:bodyPr/>
          <a:lstStyle/>
          <a:p>
            <a:r>
              <a:rPr lang="nb-NO" dirty="0" smtClean="0"/>
              <a:t>Dragvoll er underdimensjonert i forhold til dagens aktivitet og tilfredsstiller ikke krav til rasjonell undervisning og forskning</a:t>
            </a:r>
          </a:p>
          <a:p>
            <a:r>
              <a:rPr lang="nb-NO" dirty="0" smtClean="0"/>
              <a:t>Etterspørsel etter arealer vil øke i årene framover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8532440" y="6237312"/>
            <a:ext cx="358775" cy="155575"/>
          </a:xfrm>
        </p:spPr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1243777"/>
              </p:ext>
            </p:extLst>
          </p:nvPr>
        </p:nvGraphicFramePr>
        <p:xfrm>
          <a:off x="1971506" y="2509793"/>
          <a:ext cx="5019620" cy="3352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kstSylinder 6"/>
          <p:cNvSpPr txBox="1"/>
          <p:nvPr/>
        </p:nvSpPr>
        <p:spPr bwMode="auto">
          <a:xfrm>
            <a:off x="2835602" y="4382001"/>
            <a:ext cx="2986985" cy="282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5000 flere studenter enn i dag</a:t>
            </a:r>
          </a:p>
        </p:txBody>
      </p:sp>
      <p:cxnSp>
        <p:nvCxnSpPr>
          <p:cNvPr id="8" name="Rett pil 7"/>
          <p:cNvCxnSpPr/>
          <p:nvPr/>
        </p:nvCxnSpPr>
        <p:spPr>
          <a:xfrm flipV="1">
            <a:off x="5822587" y="3574590"/>
            <a:ext cx="928328" cy="807411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kstSylinder 8"/>
          <p:cNvSpPr txBox="1"/>
          <p:nvPr/>
        </p:nvSpPr>
        <p:spPr bwMode="auto">
          <a:xfrm>
            <a:off x="2650582" y="2712801"/>
            <a:ext cx="2986985" cy="248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14 000 flere studenter enn i dag</a:t>
            </a:r>
          </a:p>
        </p:txBody>
      </p:sp>
      <p:cxnSp>
        <p:nvCxnSpPr>
          <p:cNvPr id="10" name="Rett pil 9"/>
          <p:cNvCxnSpPr/>
          <p:nvPr/>
        </p:nvCxnSpPr>
        <p:spPr>
          <a:xfrm>
            <a:off x="5637567" y="2848121"/>
            <a:ext cx="1078582" cy="0"/>
          </a:xfrm>
          <a:prstGeom prst="straightConnector1">
            <a:avLst/>
          </a:prstGeom>
          <a:ln w="19050">
            <a:solidFill>
              <a:schemeClr val="bg2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6718244" y="3413449"/>
            <a:ext cx="104057" cy="109770"/>
          </a:xfrm>
          <a:prstGeom prst="ellipse">
            <a:avLst/>
          </a:prstGeom>
          <a:ln w="25400">
            <a:solidFill>
              <a:srgbClr val="FF0000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7" name="TekstSylinder 16"/>
          <p:cNvSpPr txBox="1"/>
          <p:nvPr/>
        </p:nvSpPr>
        <p:spPr bwMode="auto">
          <a:xfrm>
            <a:off x="6940058" y="2720457"/>
            <a:ext cx="1152128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Optimistisk</a:t>
            </a:r>
          </a:p>
        </p:txBody>
      </p:sp>
      <p:sp>
        <p:nvSpPr>
          <p:cNvPr id="18" name="TekstSylinder 17"/>
          <p:cNvSpPr txBox="1"/>
          <p:nvPr/>
        </p:nvSpPr>
        <p:spPr bwMode="auto">
          <a:xfrm>
            <a:off x="6940058" y="3292460"/>
            <a:ext cx="1152128" cy="24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Sannsynlig</a:t>
            </a:r>
          </a:p>
        </p:txBody>
      </p:sp>
      <p:sp>
        <p:nvSpPr>
          <p:cNvPr id="19" name="TekstSylinder 18"/>
          <p:cNvSpPr txBox="1"/>
          <p:nvPr/>
        </p:nvSpPr>
        <p:spPr bwMode="auto">
          <a:xfrm>
            <a:off x="6950403" y="3574589"/>
            <a:ext cx="1152128" cy="248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Pessimistisk</a:t>
            </a:r>
          </a:p>
        </p:txBody>
      </p:sp>
    </p:spTree>
    <p:extLst>
      <p:ext uri="{BB962C8B-B14F-4D97-AF65-F5344CB8AC3E}">
        <p14:creationId xmlns:p14="http://schemas.microsoft.com/office/powerpoint/2010/main" val="1460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7538" y="452438"/>
            <a:ext cx="3738438" cy="747712"/>
          </a:xfrm>
        </p:spPr>
        <p:txBody>
          <a:bodyPr/>
          <a:lstStyle/>
          <a:p>
            <a:r>
              <a:rPr lang="nb-NO" dirty="0" smtClean="0"/>
              <a:t>Tre konsepter er analysert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551" y="1412776"/>
            <a:ext cx="4606653" cy="4680519"/>
          </a:xfrm>
        </p:spPr>
        <p:txBody>
          <a:bodyPr/>
          <a:lstStyle/>
          <a:p>
            <a:r>
              <a:rPr lang="nb-NO" dirty="0" smtClean="0"/>
              <a:t>Konsept 1 «Delt»</a:t>
            </a:r>
            <a:br>
              <a:rPr lang="nb-NO" dirty="0" smtClean="0"/>
            </a:br>
            <a:r>
              <a:rPr lang="nb-NO" dirty="0" smtClean="0"/>
              <a:t>Viderefører </a:t>
            </a:r>
            <a:r>
              <a:rPr lang="nb-NO" dirty="0"/>
              <a:t>og </a:t>
            </a:r>
            <a:r>
              <a:rPr lang="nb-NO" dirty="0" smtClean="0"/>
              <a:t>utvikler dagens</a:t>
            </a:r>
            <a:br>
              <a:rPr lang="nb-NO" dirty="0" smtClean="0"/>
            </a:br>
            <a:r>
              <a:rPr lang="nb-NO" dirty="0" smtClean="0"/>
              <a:t>fysiske struktur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endParaRPr lang="nb-NO" dirty="0" smtClean="0"/>
          </a:p>
          <a:p>
            <a:r>
              <a:rPr lang="nb-NO" dirty="0" smtClean="0"/>
              <a:t>Konsept </a:t>
            </a:r>
            <a:r>
              <a:rPr lang="nb-NO" dirty="0"/>
              <a:t>2 </a:t>
            </a:r>
            <a:r>
              <a:rPr lang="nb-NO" dirty="0" smtClean="0"/>
              <a:t>«Kompakt» </a:t>
            </a:r>
            <a:br>
              <a:rPr lang="nb-NO" dirty="0" smtClean="0"/>
            </a:br>
            <a:r>
              <a:rPr lang="nb-NO" dirty="0" smtClean="0"/>
              <a:t>Samling sørøst for Gløshaugen</a:t>
            </a:r>
            <a:br>
              <a:rPr lang="nb-NO" dirty="0" smtClean="0"/>
            </a:br>
            <a:r>
              <a:rPr lang="nb-NO" dirty="0" smtClean="0"/>
              <a:t>Kortest mulig gangavstander</a:t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 </a:t>
            </a:r>
            <a:endParaRPr lang="nb-NO" dirty="0"/>
          </a:p>
          <a:p>
            <a:pPr lvl="0"/>
            <a:r>
              <a:rPr lang="nb-NO" dirty="0"/>
              <a:t>Konsept 3 </a:t>
            </a:r>
            <a:r>
              <a:rPr lang="nb-NO" dirty="0" smtClean="0"/>
              <a:t>«Byintegrert»</a:t>
            </a:r>
            <a:br>
              <a:rPr lang="nb-NO" dirty="0" smtClean="0"/>
            </a:br>
            <a:r>
              <a:rPr lang="nb-NO" dirty="0" smtClean="0"/>
              <a:t>Samling vest og nord for Gløshaugen</a:t>
            </a:r>
            <a:br>
              <a:rPr lang="nb-NO" dirty="0" smtClean="0"/>
            </a:br>
            <a:r>
              <a:rPr lang="nb-NO" dirty="0" smtClean="0"/>
              <a:t>Utvikling i retning Øya - Midtbyen</a:t>
            </a:r>
            <a:r>
              <a:rPr lang="nb-NO" dirty="0"/>
              <a:t>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7" t="44192" r="46157" b="27048"/>
          <a:stretch/>
        </p:blipFill>
        <p:spPr>
          <a:xfrm>
            <a:off x="5163083" y="356691"/>
            <a:ext cx="1760892" cy="158909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t="50541" r="41694" b="20048"/>
          <a:stretch/>
        </p:blipFill>
        <p:spPr>
          <a:xfrm>
            <a:off x="5146205" y="2132856"/>
            <a:ext cx="3260756" cy="20962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8" t="41113" r="43131" b="25626"/>
          <a:stretch/>
        </p:blipFill>
        <p:spPr>
          <a:xfrm>
            <a:off x="5146205" y="4370121"/>
            <a:ext cx="3260756" cy="2171964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0" t="71461" r="288" b="4696"/>
          <a:stretch/>
        </p:blipFill>
        <p:spPr>
          <a:xfrm>
            <a:off x="7187368" y="356691"/>
            <a:ext cx="1417080" cy="1596137"/>
          </a:xfrm>
          <a:prstGeom prst="rect">
            <a:avLst/>
          </a:prstGeom>
        </p:spPr>
      </p:pic>
      <p:sp>
        <p:nvSpPr>
          <p:cNvPr id="8" name="TekstSylinder 7"/>
          <p:cNvSpPr txBox="1"/>
          <p:nvPr/>
        </p:nvSpPr>
        <p:spPr bwMode="auto">
          <a:xfrm>
            <a:off x="6876256" y="380727"/>
            <a:ext cx="311112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1</a:t>
            </a:r>
          </a:p>
        </p:txBody>
      </p:sp>
      <p:sp>
        <p:nvSpPr>
          <p:cNvPr id="12" name="TekstSylinder 11"/>
          <p:cNvSpPr txBox="1"/>
          <p:nvPr/>
        </p:nvSpPr>
        <p:spPr bwMode="auto">
          <a:xfrm>
            <a:off x="6711821" y="2132856"/>
            <a:ext cx="280105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2</a:t>
            </a:r>
          </a:p>
        </p:txBody>
      </p:sp>
      <p:sp>
        <p:nvSpPr>
          <p:cNvPr id="13" name="TekstSylinder 12"/>
          <p:cNvSpPr txBox="1"/>
          <p:nvPr/>
        </p:nvSpPr>
        <p:spPr bwMode="auto">
          <a:xfrm>
            <a:off x="6722607" y="4384877"/>
            <a:ext cx="280105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lang="nb-NO" dirty="0" smtClean="0">
                <a:latin typeface="Verdana"/>
                <a:cs typeface="ＭＳ Ｐゴシック" pitchFamily="-111" charset="-128"/>
              </a:rPr>
              <a:t>3</a:t>
            </a:r>
            <a:endParaRPr kumimoji="0" lang="nb-NO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694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Felles for alle konseptene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7538" y="1556792"/>
            <a:ext cx="7913687" cy="4150271"/>
          </a:xfrm>
        </p:spPr>
        <p:txBody>
          <a:bodyPr/>
          <a:lstStyle/>
          <a:p>
            <a:r>
              <a:rPr lang="nb-NO" dirty="0" smtClean="0"/>
              <a:t>Samling av kunst, arkitektur og musikk i felles bygg ved Gløshaugen</a:t>
            </a:r>
          </a:p>
          <a:p>
            <a:r>
              <a:rPr lang="nb-NO" dirty="0" smtClean="0"/>
              <a:t>Utvikling av vitenskapsmuseet på Kalvskinnet (nye magasiner, oppgradering og samlokalisering av Vitensenteret)</a:t>
            </a:r>
          </a:p>
          <a:p>
            <a:r>
              <a:rPr lang="nb-NO" dirty="0" smtClean="0"/>
              <a:t>Nytt psykiatribygg på Øya</a:t>
            </a:r>
          </a:p>
          <a:p>
            <a:r>
              <a:rPr lang="nb-NO" dirty="0" smtClean="0"/>
              <a:t>Nytt innovasjonssenter i Gløshaugenområdet</a:t>
            </a:r>
          </a:p>
          <a:p>
            <a:r>
              <a:rPr lang="nb-NO" dirty="0" smtClean="0"/>
              <a:t>ESFRI - Rehabilitering av kjemiblokker og varmeteknisk lab</a:t>
            </a:r>
          </a:p>
          <a:p>
            <a:endParaRPr lang="nb-NO" dirty="0"/>
          </a:p>
          <a:p>
            <a:r>
              <a:rPr lang="nb-NO" dirty="0" smtClean="0"/>
              <a:t>Utvikling av Ocean Space Center på Tyholt forutsettes å gå sin gang uavhengig av konseptvalg for Campus NTNU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20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Samfunnsøkonomisk analyse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2050" name="Picture 2" descr="http://3.bp.blogspot.com/-C6QUWSkcPWU/UVMcOoqerFI/AAAAAAAAAPU/4Ka6oq-y7mU/s1600/vektsk%C3%A5l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96752"/>
            <a:ext cx="6096000" cy="49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Sylinder 4"/>
          <p:cNvSpPr txBox="1"/>
          <p:nvPr/>
        </p:nvSpPr>
        <p:spPr bwMode="auto">
          <a:xfrm>
            <a:off x="1763688" y="4797152"/>
            <a:ext cx="1440160" cy="25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Kostnad</a:t>
            </a:r>
          </a:p>
        </p:txBody>
      </p:sp>
      <p:sp>
        <p:nvSpPr>
          <p:cNvPr id="8" name="TekstSylinder 7"/>
          <p:cNvSpPr txBox="1"/>
          <p:nvPr/>
        </p:nvSpPr>
        <p:spPr bwMode="auto">
          <a:xfrm>
            <a:off x="6064890" y="4817979"/>
            <a:ext cx="936104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indent="-25400" algn="l" defTabSz="457200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nb-NO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ＭＳ Ｐゴシック" pitchFamily="-111" charset="-128"/>
                <a:cs typeface="ＭＳ Ｐゴシック" pitchFamily="-111" charset="-128"/>
              </a:rPr>
              <a:t>Nytte</a:t>
            </a:r>
          </a:p>
        </p:txBody>
      </p:sp>
    </p:spTree>
    <p:extLst>
      <p:ext uri="{BB962C8B-B14F-4D97-AF65-F5344CB8AC3E}">
        <p14:creationId xmlns:p14="http://schemas.microsoft.com/office/powerpoint/2010/main" val="25564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Prissatte konsekvenser – Samfunnsøkonomisk nåverdi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DD1DDD-2227-4702-B68C-9CC048AF5A0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graphicFrame>
        <p:nvGraphicFramePr>
          <p:cNvPr id="6" name="Objek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490545"/>
              </p:ext>
            </p:extLst>
          </p:nvPr>
        </p:nvGraphicFramePr>
        <p:xfrm>
          <a:off x="611560" y="1412776"/>
          <a:ext cx="7272808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iagram" r:id="rId4" imgW="4972067" imgH="3143340" progId="Excel.Chart.8">
                  <p:embed/>
                </p:oleObj>
              </mc:Choice>
              <mc:Fallback>
                <p:oleObj name="Diagram" r:id="rId4" imgW="4972067" imgH="3143340" progId="Excel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412776"/>
                        <a:ext cx="7272808" cy="44644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31432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354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mboll">
  <a:themeElements>
    <a:clrScheme name="Ramboll">
      <a:dk1>
        <a:srgbClr val="000000"/>
      </a:dk1>
      <a:lt1>
        <a:srgbClr val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C23D"/>
      </a:accent3>
      <a:accent4>
        <a:srgbClr val="C40079"/>
      </a:accent4>
      <a:accent5>
        <a:srgbClr val="C63418"/>
      </a:accent5>
      <a:accent6>
        <a:srgbClr val="D0CFC5"/>
      </a:accent6>
      <a:hlink>
        <a:srgbClr val="009DE0"/>
      </a:hlink>
      <a:folHlink>
        <a:srgbClr val="9DD3F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FF0000"/>
          </a:solidFill>
          <a:prstDash val="sysDash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">
  <a:themeElements>
    <a:clrScheme name="Ramboll">
      <a:dk1>
        <a:srgbClr val="000000"/>
      </a:dk1>
      <a:lt1>
        <a:srgbClr val="FFFFFF"/>
      </a:lt1>
      <a:dk2>
        <a:srgbClr val="009DE0"/>
      </a:dk2>
      <a:lt2>
        <a:srgbClr val="797766"/>
      </a:lt2>
      <a:accent1>
        <a:srgbClr val="A7D3F5"/>
      </a:accent1>
      <a:accent2>
        <a:srgbClr val="5CA551"/>
      </a:accent2>
      <a:accent3>
        <a:srgbClr val="A1C23D"/>
      </a:accent3>
      <a:accent4>
        <a:srgbClr val="C40079"/>
      </a:accent4>
      <a:accent5>
        <a:srgbClr val="C63418"/>
      </a:accent5>
      <a:accent6>
        <a:srgbClr val="D0CFC5"/>
      </a:accent6>
      <a:hlink>
        <a:srgbClr val="009DE0"/>
      </a:hlink>
      <a:folHlink>
        <a:srgbClr val="9DD3F5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36000" tIns="0" rIns="0" bIns="0" numCol="1" anchor="t" anchorCtr="0" compatLnSpc="1">
        <a:prstTxWarp prst="textNoShape">
          <a:avLst/>
        </a:prstTxWarp>
      </a:bodyPr>
      <a:lstStyle>
        <a:defPPr marL="12700" marR="0" indent="-25400" algn="l" defTabSz="457200" rtl="0" eaLnBrk="0" fontAlgn="base" latinLnBrk="0" hangingPunct="0">
          <a:lnSpc>
            <a:spcPts val="2163"/>
          </a:lnSpc>
          <a:spcBef>
            <a:spcPct val="0"/>
          </a:spcBef>
          <a:spcAft>
            <a:spcPts val="1500"/>
          </a:spcAft>
          <a:buClrTx/>
          <a:buSzTx/>
          <a:tabLst/>
          <a:defRPr kumimoji="0" sz="18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ＭＳ Ｐゴシック" pitchFamily="-111" charset="-128"/>
            <a:cs typeface="ＭＳ Ｐゴシック" pitchFamily="-111" charset="-128"/>
          </a:defRPr>
        </a:defPPr>
      </a:lstStyle>
    </a:txDef>
  </a:objectDefaults>
  <a:extraClrSchemeLst>
    <a:extraClrScheme>
      <a:clrScheme name="Ramboll 1">
        <a:dk1>
          <a:srgbClr val="000000"/>
        </a:dk1>
        <a:lt1>
          <a:srgbClr val="009DE0"/>
        </a:lt1>
        <a:dk2>
          <a:srgbClr val="797766"/>
        </a:dk2>
        <a:lt2>
          <a:srgbClr val="FFFFFF"/>
        </a:lt2>
        <a:accent1>
          <a:srgbClr val="9DD3F5"/>
        </a:accent1>
        <a:accent2>
          <a:srgbClr val="5CA551"/>
        </a:accent2>
        <a:accent3>
          <a:srgbClr val="AACCED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2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9DD3F5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CCE6F9"/>
        </a:accent5>
        <a:accent6>
          <a:srgbClr val="539549"/>
        </a:accent6>
        <a:hlink>
          <a:srgbClr val="009DE0"/>
        </a:hlink>
        <a:folHlink>
          <a:srgbClr val="7977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amboll 3">
        <a:dk1>
          <a:srgbClr val="000000"/>
        </a:dk1>
        <a:lt1>
          <a:srgbClr val="FFFFFF"/>
        </a:lt1>
        <a:dk2>
          <a:srgbClr val="009DE0"/>
        </a:dk2>
        <a:lt2>
          <a:srgbClr val="797766"/>
        </a:lt2>
        <a:accent1>
          <a:srgbClr val="D0D0C9"/>
        </a:accent1>
        <a:accent2>
          <a:srgbClr val="5CA551"/>
        </a:accent2>
        <a:accent3>
          <a:srgbClr val="FFFFFF"/>
        </a:accent3>
        <a:accent4>
          <a:srgbClr val="000000"/>
        </a:accent4>
        <a:accent5>
          <a:srgbClr val="E4E4E1"/>
        </a:accent5>
        <a:accent6>
          <a:srgbClr val="539549"/>
        </a:accent6>
        <a:hlink>
          <a:srgbClr val="009DE0"/>
        </a:hlink>
        <a:folHlink>
          <a:srgbClr val="9DD3F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23070</TotalTime>
  <Words>770</Words>
  <Application>Microsoft Office PowerPoint</Application>
  <PresentationFormat>Skjermfremvisning (4:3)</PresentationFormat>
  <Paragraphs>148</Paragraphs>
  <Slides>24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2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27" baseType="lpstr">
      <vt:lpstr>Ramboll</vt:lpstr>
      <vt:lpstr>Blank</vt:lpstr>
      <vt:lpstr>Diagram</vt:lpstr>
      <vt:lpstr>KVU Framtidig campus NTNU Næringsforeningen 7. feb 2014</vt:lpstr>
      <vt:lpstr>Hvem er Rambøll? </vt:lpstr>
      <vt:lpstr>Hva er en KVU?</vt:lpstr>
      <vt:lpstr>KVU-prosessen</vt:lpstr>
      <vt:lpstr>Bakgrunn</vt:lpstr>
      <vt:lpstr>Tre konsepter er analysert</vt:lpstr>
      <vt:lpstr>Felles for alle konseptene</vt:lpstr>
      <vt:lpstr>Samfunnsøkonomisk analyse</vt:lpstr>
      <vt:lpstr>Prissatte konsekvenser – Samfunnsøkonomisk nåverdi</vt:lpstr>
      <vt:lpstr>Samfunnsmål</vt:lpstr>
      <vt:lpstr>Ni effektmål </vt:lpstr>
      <vt:lpstr>Kvalitativ Evaluering av konseptene</vt:lpstr>
      <vt:lpstr>Rambølls Anbefaling </vt:lpstr>
      <vt:lpstr>Et mulig Kombinasjonskonsept</vt:lpstr>
      <vt:lpstr>De viktigste årsakene til at samlokalisert løsning er anbefalt</vt:lpstr>
      <vt:lpstr>Så langt kommer man på 30 minutter</vt:lpstr>
      <vt:lpstr>Hva skjer nå?</vt:lpstr>
      <vt:lpstr>Visualisering av konsept 1,2 og 3</vt:lpstr>
      <vt:lpstr>Konsept 1 Delt løsning - Gløshaugen</vt:lpstr>
      <vt:lpstr>Konsept 1 Delt løsning - Dragvoll</vt:lpstr>
      <vt:lpstr>Konsept 2 – Kompakt løsning</vt:lpstr>
      <vt:lpstr>PowerPoint-presentasjon</vt:lpstr>
      <vt:lpstr>Konsept 3 – Byintegrert løsning</vt:lpstr>
      <vt:lpstr>PowerPoint-presentasjon</vt:lpstr>
    </vt:vector>
  </TitlesOfParts>
  <Company>skabelondesign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Paw Jeppesen</dc:creator>
  <cp:lastModifiedBy>prosjektmedarbeider</cp:lastModifiedBy>
  <cp:revision>1539</cp:revision>
  <cp:lastPrinted>2014-03-07T08:56:20Z</cp:lastPrinted>
  <dcterms:created xsi:type="dcterms:W3CDTF">2008-10-01T07:01:41Z</dcterms:created>
  <dcterms:modified xsi:type="dcterms:W3CDTF">2014-03-07T14:52:59Z</dcterms:modified>
</cp:coreProperties>
</file>